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69" r:id="rId2"/>
    <p:sldId id="270" r:id="rId3"/>
    <p:sldId id="256" r:id="rId4"/>
    <p:sldId id="280" r:id="rId5"/>
    <p:sldId id="281" r:id="rId6"/>
    <p:sldId id="282" r:id="rId7"/>
    <p:sldId id="279" r:id="rId8"/>
    <p:sldId id="275" r:id="rId9"/>
    <p:sldId id="273" r:id="rId10"/>
    <p:sldId id="274" r:id="rId11"/>
    <p:sldId id="272" r:id="rId12"/>
    <p:sldId id="283" r:id="rId13"/>
    <p:sldId id="284" r:id="rId14"/>
    <p:sldId id="276" r:id="rId15"/>
    <p:sldId id="277" r:id="rId16"/>
    <p:sldId id="278" r:id="rId17"/>
    <p:sldId id="286" r:id="rId18"/>
    <p:sldId id="289" r:id="rId19"/>
    <p:sldId id="288" r:id="rId20"/>
    <p:sldId id="285" r:id="rId21"/>
    <p:sldId id="257" r:id="rId22"/>
    <p:sldId id="258" r:id="rId23"/>
    <p:sldId id="259" r:id="rId24"/>
    <p:sldId id="266" r:id="rId25"/>
    <p:sldId id="267" r:id="rId26"/>
    <p:sldId id="287" r:id="rId27"/>
    <p:sldId id="268" r:id="rId28"/>
    <p:sldId id="271" r:id="rId2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7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2F700-1BED-4E62-B66B-FEFD758E6D8D}" type="datetimeFigureOut">
              <a:rPr lang="ru-RU" smtClean="0"/>
              <a:t>17.08.2023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FC758D-C8F9-467F-B912-D22242E7F20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128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DF85C0-BD3E-4E22-A1F6-46859765077B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0645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DF85C0-BD3E-4E22-A1F6-46859765077B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83316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DF85C0-BD3E-4E22-A1F6-46859765077B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017534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DF85C0-BD3E-4E22-A1F6-46859765077B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55493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DF85C0-BD3E-4E22-A1F6-46859765077B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79430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DF85C0-BD3E-4E22-A1F6-46859765077B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5745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DF85C0-BD3E-4E22-A1F6-46859765077B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680924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DF85C0-BD3E-4E22-A1F6-46859765077B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85255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DF85C0-BD3E-4E22-A1F6-46859765077B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76425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DF85C0-BD3E-4E22-A1F6-46859765077B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120092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DF85C0-BD3E-4E22-A1F6-46859765077B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90167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DF85C0-BD3E-4E22-A1F6-46859765077B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83159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DF85C0-BD3E-4E22-A1F6-46859765077B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0778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DF85C0-BD3E-4E22-A1F6-46859765077B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07528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DF85C0-BD3E-4E22-A1F6-46859765077B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67000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DF85C0-BD3E-4E22-A1F6-46859765077B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29144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DF85C0-BD3E-4E22-A1F6-46859765077B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581346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DF85C0-BD3E-4E22-A1F6-46859765077B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936457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DF85C0-BD3E-4E22-A1F6-46859765077B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421434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DF85C0-BD3E-4E22-A1F6-46859765077B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6970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DF85C0-BD3E-4E22-A1F6-46859765077B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6050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DF85C0-BD3E-4E22-A1F6-46859765077B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4392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DF85C0-BD3E-4E22-A1F6-46859765077B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8438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DF85C0-BD3E-4E22-A1F6-46859765077B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2701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DF85C0-BD3E-4E22-A1F6-46859765077B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3580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DF85C0-BD3E-4E22-A1F6-46859765077B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89870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0DF85C0-BD3E-4E22-A1F6-46859765077B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394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B0BE05-A962-2E83-98BA-67454B3E54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6C41EC7-5B8F-8B46-46C2-81C707DE12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FC76E1D-2CD2-768C-DFFD-633CF180E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09D0-272F-40F2-AEF6-8B0489A9430F}" type="datetimeFigureOut">
              <a:rPr lang="ru-RU" smtClean="0"/>
              <a:t>17.08.2023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0A68D3D-9E7D-41A7-EE0F-E3DE63E7C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A88576B-3056-03B7-B076-2C28BBE94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DB534-D058-4BF9-BB90-2F1B906AB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5465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D67044-8F8A-0FC0-1AE3-6F207AF8B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B5D9661-5E38-56DD-585A-2ACF6A3DCB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6389BBC-CB53-82E7-D50A-B164B4123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09D0-272F-40F2-AEF6-8B0489A9430F}" type="datetimeFigureOut">
              <a:rPr lang="ru-RU" smtClean="0"/>
              <a:t>17.08.2023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3B6DA15-DDC0-6D12-3837-0455A225A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56C2494-B686-3E29-AC35-C9108410B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DB534-D058-4BF9-BB90-2F1B906AB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2278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A1B61A7-C8F6-D0C7-448E-19B38DD4C5F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B92774C-EEDC-1AA0-A2E4-2F852852B6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0A53170-9539-2236-E928-C3103F552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09D0-272F-40F2-AEF6-8B0489A9430F}" type="datetimeFigureOut">
              <a:rPr lang="ru-RU" smtClean="0"/>
              <a:t>17.08.2023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5696583-363C-1ABF-70FB-C7FEEF5341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1E6BCC-99F9-161F-DC49-B5CE0878C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DB534-D058-4BF9-BB90-2F1B906AB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6993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8/17/2023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88" b="0" i="0">
                <a:solidFill>
                  <a:srgbClr val="552112"/>
                </a:solidFill>
                <a:latin typeface="Calibri"/>
                <a:cs typeface="Calibri"/>
              </a:defRPr>
            </a:lvl1pPr>
          </a:lstStyle>
          <a:p>
            <a:pPr marL="34549">
              <a:lnSpc>
                <a:spcPts val="1143"/>
              </a:lnSpc>
            </a:pPr>
            <a:fld id="{81D60167-4931-47E6-BA6A-407CBD079E47}" type="slidenum">
              <a:rPr lang="ru-RU" spc="9" smtClean="0"/>
              <a:pPr marL="34549">
                <a:lnSpc>
                  <a:spcPts val="1143"/>
                </a:lnSpc>
              </a:pPr>
              <a:t>‹#›</a:t>
            </a:fld>
            <a:endParaRPr lang="ru-RU" spc="9" dirty="0"/>
          </a:p>
        </p:txBody>
      </p:sp>
    </p:spTree>
    <p:extLst>
      <p:ext uri="{BB962C8B-B14F-4D97-AF65-F5344CB8AC3E}">
        <p14:creationId xmlns:p14="http://schemas.microsoft.com/office/powerpoint/2010/main" val="544804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B95E29-7A23-9DD8-8885-FA194A0F7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162BA9B-A012-F469-149F-6B148CD68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4FFB6F5-DF54-8719-EF7C-37E7E3ECC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09D0-272F-40F2-AEF6-8B0489A9430F}" type="datetimeFigureOut">
              <a:rPr lang="ru-RU" smtClean="0"/>
              <a:t>17.08.2023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3894CFE-2754-3D02-111E-20F4F697D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FDEF528-DD8F-192A-6B55-C2829A31B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DB534-D058-4BF9-BB90-2F1B906AB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791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EE5FCA-0DA7-9CDD-5636-D58D896EC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DB830A5-7798-22A1-0286-3DBDE97809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7355D2F-0543-7F10-B121-6D0F4A992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09D0-272F-40F2-AEF6-8B0489A9430F}" type="datetimeFigureOut">
              <a:rPr lang="ru-RU" smtClean="0"/>
              <a:t>17.08.2023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7E25DE-ECBB-9A3B-E864-615F0CC48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F4F408-0A26-D88A-2A3B-F88169174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DB534-D058-4BF9-BB90-2F1B906AB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662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D18FF4-2688-775D-B077-1D1028CC13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0CCE34B-DC70-44C6-75DC-4BCC3B33E0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AE49F17-F7BA-11E3-8586-87E1047627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6E8D62F-CF89-FFC6-6D22-6F82DB4DE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09D0-272F-40F2-AEF6-8B0489A9430F}" type="datetimeFigureOut">
              <a:rPr lang="ru-RU" smtClean="0"/>
              <a:t>17.08.2023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C98317C-4D71-7A6E-86A2-28C335168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F3D15D9-50A3-9C8C-26C5-DB65B69030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DB534-D058-4BF9-BB90-2F1B906AB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11461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DD4EC2-A35B-E370-1241-54DA99B30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F16FF12-6CE3-E22F-2BB0-D9AA0E7D64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11D4516-323E-A658-EA80-C521D41E1A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E8F4B893-B61B-5AF1-A169-6BC8C608CB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7CCF232-06EC-6EEE-DFCF-DA5B93B17D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7C975FA-F7DD-95A7-9683-F63A0DC16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09D0-272F-40F2-AEF6-8B0489A9430F}" type="datetimeFigureOut">
              <a:rPr lang="ru-RU" smtClean="0"/>
              <a:t>17.08.2023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86657848-911D-C99C-5DA8-103583099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5E3A1A3-158A-6109-65E1-E92DECE08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DB534-D058-4BF9-BB90-2F1B906AB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4630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3FE39D-3471-7B0B-1011-B564727B2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9414C43-BBBD-6A64-9710-A76205182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09D0-272F-40F2-AEF6-8B0489A9430F}" type="datetimeFigureOut">
              <a:rPr lang="ru-RU" smtClean="0"/>
              <a:t>17.08.2023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D178EDC-B2C4-4D0D-1021-0EC6F14B4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EBB101F-A749-5891-B634-AAF0C46B3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DB534-D058-4BF9-BB90-2F1B906AB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2193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D378BA12-6106-418B-6CDD-4EE3D8F33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09D0-272F-40F2-AEF6-8B0489A9430F}" type="datetimeFigureOut">
              <a:rPr lang="ru-RU" smtClean="0"/>
              <a:t>17.08.2023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AB5B176-35F5-777F-51F3-64D5CE34E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86380D1-69A2-8BA9-FB27-F2A7039E8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DB534-D058-4BF9-BB90-2F1B906AB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12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809BE2-CBE0-1EA8-EC11-7DAE34FCA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0DA5EC-2053-C2D1-1C9E-301C93695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0844270-E9AB-026E-F2E9-7BB019FE1E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ED2F26A-D697-85D2-BB53-A7B8BDA75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09D0-272F-40F2-AEF6-8B0489A9430F}" type="datetimeFigureOut">
              <a:rPr lang="ru-RU" smtClean="0"/>
              <a:t>17.08.2023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359D9AB-243B-3F9A-009E-7A32B6831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898DEC3-1BF6-C67F-F05F-665C2A658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DB534-D058-4BF9-BB90-2F1B906AB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2595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149DE7-96C3-66B8-CBAC-FE9758763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7054ACF-6ED0-16FB-9698-1C47F4BBC3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ADB80B2-ED43-4D58-6A1B-E056B86511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EDF4D73-AED3-E9FB-851B-48F9952F4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409D0-272F-40F2-AEF6-8B0489A9430F}" type="datetimeFigureOut">
              <a:rPr lang="ru-RU" smtClean="0"/>
              <a:t>17.08.2023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64B9435-2B0A-CEE9-CD91-F48463CA8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2C196FC-7EEE-4FA2-0625-3C07FBC34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DB534-D058-4BF9-BB90-2F1B906AB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418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77BF985-F308-2C94-CB65-53BFFE0C02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40D7A21-83EE-ABB6-EFC3-595D3E4260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786ACAA-3E51-00D1-25A4-DF0AE145D3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409D0-272F-40F2-AEF6-8B0489A9430F}" type="datetimeFigureOut">
              <a:rPr lang="ru-RU" smtClean="0"/>
              <a:t>17.08.2023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FE98503-EC3D-4067-8BAC-E1CA49D85D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D84997E-34F1-B7D3-54C0-E89A25B183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4DB534-D058-4BF9-BB90-2F1B906AB2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5742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s://biznesdep.tomsk.gov.ru/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10" Type="http://schemas.openxmlformats.org/officeDocument/2006/relationships/hyperlink" Target="https://biz.tomsk.life/" TargetMode="External"/><Relationship Id="rId4" Type="http://schemas.openxmlformats.org/officeDocument/2006/relationships/image" Target="../media/image2.png"/><Relationship Id="rId9" Type="http://schemas.openxmlformats.org/officeDocument/2006/relationships/hyperlink" Target="https://mb.tomsk.ru/" TargetMode="Externa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mailto:tomsk.cpp@mb.tomsk.ru" TargetMode="External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jpg"/><Relationship Id="rId9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70918" y="6533238"/>
            <a:ext cx="71977" cy="1426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52"/>
              </a:lnSpc>
            </a:pPr>
            <a:r>
              <a:rPr sz="1088" spc="9" dirty="0">
                <a:solidFill>
                  <a:srgbClr val="552112"/>
                </a:solidFill>
                <a:latin typeface="Calibri"/>
                <a:cs typeface="Calibri"/>
              </a:rPr>
              <a:t>1</a:t>
            </a:r>
            <a:endParaRPr sz="1088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868818" y="1698"/>
            <a:ext cx="6026747" cy="6853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4" name="object 4"/>
          <p:cNvSpPr/>
          <p:nvPr/>
        </p:nvSpPr>
        <p:spPr>
          <a:xfrm>
            <a:off x="1247607" y="3459999"/>
            <a:ext cx="3039170" cy="3395027"/>
          </a:xfrm>
          <a:custGeom>
            <a:avLst/>
            <a:gdLst/>
            <a:ahLst/>
            <a:cxnLst/>
            <a:rect l="l" t="t" r="r" b="b"/>
            <a:pathLst>
              <a:path w="3351529" h="3743959">
                <a:moveTo>
                  <a:pt x="0" y="0"/>
                </a:moveTo>
                <a:lnTo>
                  <a:pt x="0" y="1072605"/>
                </a:lnTo>
                <a:lnTo>
                  <a:pt x="22334" y="1073430"/>
                </a:lnTo>
                <a:lnTo>
                  <a:pt x="68253" y="1075971"/>
                </a:lnTo>
                <a:lnTo>
                  <a:pt x="114075" y="1079351"/>
                </a:lnTo>
                <a:lnTo>
                  <a:pt x="159788" y="1083568"/>
                </a:lnTo>
                <a:lnTo>
                  <a:pt x="205379" y="1088618"/>
                </a:lnTo>
                <a:lnTo>
                  <a:pt x="250833" y="1094499"/>
                </a:lnTo>
                <a:lnTo>
                  <a:pt x="296139" y="1101206"/>
                </a:lnTo>
                <a:lnTo>
                  <a:pt x="341282" y="1108738"/>
                </a:lnTo>
                <a:lnTo>
                  <a:pt x="386251" y="1117090"/>
                </a:lnTo>
                <a:lnTo>
                  <a:pt x="431030" y="1126261"/>
                </a:lnTo>
                <a:lnTo>
                  <a:pt x="475608" y="1136246"/>
                </a:lnTo>
                <a:lnTo>
                  <a:pt x="519971" y="1147043"/>
                </a:lnTo>
                <a:lnTo>
                  <a:pt x="564106" y="1158649"/>
                </a:lnTo>
                <a:lnTo>
                  <a:pt x="608000" y="1171061"/>
                </a:lnTo>
                <a:lnTo>
                  <a:pt x="651640" y="1184275"/>
                </a:lnTo>
                <a:lnTo>
                  <a:pt x="695011" y="1198288"/>
                </a:lnTo>
                <a:lnTo>
                  <a:pt x="738103" y="1213098"/>
                </a:lnTo>
                <a:lnTo>
                  <a:pt x="780900" y="1228701"/>
                </a:lnTo>
                <a:lnTo>
                  <a:pt x="823390" y="1245094"/>
                </a:lnTo>
                <a:lnTo>
                  <a:pt x="865560" y="1262275"/>
                </a:lnTo>
                <a:lnTo>
                  <a:pt x="907396" y="1280240"/>
                </a:lnTo>
                <a:lnTo>
                  <a:pt x="948886" y="1298985"/>
                </a:lnTo>
                <a:lnTo>
                  <a:pt x="990016" y="1318509"/>
                </a:lnTo>
                <a:lnTo>
                  <a:pt x="1030773" y="1338807"/>
                </a:lnTo>
                <a:lnTo>
                  <a:pt x="1071144" y="1359877"/>
                </a:lnTo>
                <a:lnTo>
                  <a:pt x="1111115" y="1381716"/>
                </a:lnTo>
                <a:lnTo>
                  <a:pt x="1150674" y="1404320"/>
                </a:lnTo>
                <a:lnTo>
                  <a:pt x="1189808" y="1427687"/>
                </a:lnTo>
                <a:lnTo>
                  <a:pt x="1228502" y="1451813"/>
                </a:lnTo>
                <a:lnTo>
                  <a:pt x="1266745" y="1476696"/>
                </a:lnTo>
                <a:lnTo>
                  <a:pt x="1304522" y="1502332"/>
                </a:lnTo>
                <a:lnTo>
                  <a:pt x="1341821" y="1528718"/>
                </a:lnTo>
                <a:lnTo>
                  <a:pt x="1378628" y="1555851"/>
                </a:lnTo>
                <a:lnTo>
                  <a:pt x="1414931" y="1583729"/>
                </a:lnTo>
                <a:lnTo>
                  <a:pt x="1450716" y="1612347"/>
                </a:lnTo>
                <a:lnTo>
                  <a:pt x="1485969" y="1641703"/>
                </a:lnTo>
                <a:lnTo>
                  <a:pt x="1520679" y="1671794"/>
                </a:lnTo>
                <a:lnTo>
                  <a:pt x="1554831" y="1702617"/>
                </a:lnTo>
                <a:lnTo>
                  <a:pt x="1588412" y="1734169"/>
                </a:lnTo>
                <a:lnTo>
                  <a:pt x="1621409" y="1766446"/>
                </a:lnTo>
                <a:lnTo>
                  <a:pt x="1653810" y="1799445"/>
                </a:lnTo>
                <a:lnTo>
                  <a:pt x="1685600" y="1833164"/>
                </a:lnTo>
                <a:lnTo>
                  <a:pt x="1716767" y="1867600"/>
                </a:lnTo>
                <a:lnTo>
                  <a:pt x="1747298" y="1902748"/>
                </a:lnTo>
                <a:lnTo>
                  <a:pt x="1777179" y="1938607"/>
                </a:lnTo>
                <a:lnTo>
                  <a:pt x="1806397" y="1975173"/>
                </a:lnTo>
                <a:lnTo>
                  <a:pt x="1834939" y="2012443"/>
                </a:lnTo>
                <a:lnTo>
                  <a:pt x="1862792" y="2050414"/>
                </a:lnTo>
                <a:lnTo>
                  <a:pt x="1889942" y="2089083"/>
                </a:lnTo>
                <a:lnTo>
                  <a:pt x="1916377" y="2128447"/>
                </a:lnTo>
                <a:lnTo>
                  <a:pt x="1942083" y="2168502"/>
                </a:lnTo>
                <a:lnTo>
                  <a:pt x="1967238" y="2209571"/>
                </a:lnTo>
                <a:lnTo>
                  <a:pt x="1991389" y="2250941"/>
                </a:lnTo>
                <a:lnTo>
                  <a:pt x="2014540" y="2292598"/>
                </a:lnTo>
                <a:lnTo>
                  <a:pt x="2036695" y="2334530"/>
                </a:lnTo>
                <a:lnTo>
                  <a:pt x="2057857" y="2376724"/>
                </a:lnTo>
                <a:lnTo>
                  <a:pt x="2078029" y="2419166"/>
                </a:lnTo>
                <a:lnTo>
                  <a:pt x="2097216" y="2461843"/>
                </a:lnTo>
                <a:lnTo>
                  <a:pt x="2115419" y="2504742"/>
                </a:lnTo>
                <a:lnTo>
                  <a:pt x="2132644" y="2547851"/>
                </a:lnTo>
                <a:lnTo>
                  <a:pt x="2148893" y="2591156"/>
                </a:lnTo>
                <a:lnTo>
                  <a:pt x="2164170" y="2634643"/>
                </a:lnTo>
                <a:lnTo>
                  <a:pt x="2178479" y="2678301"/>
                </a:lnTo>
                <a:lnTo>
                  <a:pt x="2191822" y="2722115"/>
                </a:lnTo>
                <a:lnTo>
                  <a:pt x="2204203" y="2766073"/>
                </a:lnTo>
                <a:lnTo>
                  <a:pt x="2215627" y="2810162"/>
                </a:lnTo>
                <a:lnTo>
                  <a:pt x="2226095" y="2854368"/>
                </a:lnTo>
                <a:lnTo>
                  <a:pt x="2235612" y="2898678"/>
                </a:lnTo>
                <a:lnTo>
                  <a:pt x="2244181" y="2943080"/>
                </a:lnTo>
                <a:lnTo>
                  <a:pt x="2251806" y="2987560"/>
                </a:lnTo>
                <a:lnTo>
                  <a:pt x="2258490" y="3032105"/>
                </a:lnTo>
                <a:lnTo>
                  <a:pt x="2264236" y="3076702"/>
                </a:lnTo>
                <a:lnTo>
                  <a:pt x="2269048" y="3121338"/>
                </a:lnTo>
                <a:lnTo>
                  <a:pt x="2272930" y="3166000"/>
                </a:lnTo>
                <a:lnTo>
                  <a:pt x="2275885" y="3210674"/>
                </a:lnTo>
                <a:lnTo>
                  <a:pt x="2277916" y="3255348"/>
                </a:lnTo>
                <a:lnTo>
                  <a:pt x="2279027" y="3300009"/>
                </a:lnTo>
                <a:lnTo>
                  <a:pt x="2279222" y="3344643"/>
                </a:lnTo>
                <a:lnTo>
                  <a:pt x="2278503" y="3389238"/>
                </a:lnTo>
                <a:lnTo>
                  <a:pt x="2276874" y="3433780"/>
                </a:lnTo>
                <a:lnTo>
                  <a:pt x="2274339" y="3478256"/>
                </a:lnTo>
                <a:lnTo>
                  <a:pt x="2270902" y="3522653"/>
                </a:lnTo>
                <a:lnTo>
                  <a:pt x="2266565" y="3566958"/>
                </a:lnTo>
                <a:lnTo>
                  <a:pt x="2261332" y="3611158"/>
                </a:lnTo>
                <a:lnTo>
                  <a:pt x="2255207" y="3655240"/>
                </a:lnTo>
                <a:lnTo>
                  <a:pt x="2248193" y="3699190"/>
                </a:lnTo>
                <a:lnTo>
                  <a:pt x="2240206" y="3743428"/>
                </a:lnTo>
                <a:lnTo>
                  <a:pt x="3325232" y="3743428"/>
                </a:lnTo>
                <a:lnTo>
                  <a:pt x="3333019" y="3677162"/>
                </a:lnTo>
                <a:lnTo>
                  <a:pt x="3337408" y="3632935"/>
                </a:lnTo>
                <a:lnTo>
                  <a:pt x="3341196" y="3588658"/>
                </a:lnTo>
                <a:lnTo>
                  <a:pt x="3344383" y="3544336"/>
                </a:lnTo>
                <a:lnTo>
                  <a:pt x="3346969" y="3499977"/>
                </a:lnTo>
                <a:lnTo>
                  <a:pt x="3348952" y="3455587"/>
                </a:lnTo>
                <a:lnTo>
                  <a:pt x="3350331" y="3411171"/>
                </a:lnTo>
                <a:lnTo>
                  <a:pt x="3351108" y="3366737"/>
                </a:lnTo>
                <a:lnTo>
                  <a:pt x="3351279" y="3322289"/>
                </a:lnTo>
                <a:lnTo>
                  <a:pt x="3350846" y="3277836"/>
                </a:lnTo>
                <a:lnTo>
                  <a:pt x="3349807" y="3233381"/>
                </a:lnTo>
                <a:lnTo>
                  <a:pt x="3348162" y="3188933"/>
                </a:lnTo>
                <a:lnTo>
                  <a:pt x="3345910" y="3144497"/>
                </a:lnTo>
                <a:lnTo>
                  <a:pt x="3343049" y="3100080"/>
                </a:lnTo>
                <a:lnTo>
                  <a:pt x="3339581" y="3055687"/>
                </a:lnTo>
                <a:lnTo>
                  <a:pt x="3335504" y="3011325"/>
                </a:lnTo>
                <a:lnTo>
                  <a:pt x="3330817" y="2967000"/>
                </a:lnTo>
                <a:lnTo>
                  <a:pt x="3325519" y="2922718"/>
                </a:lnTo>
                <a:lnTo>
                  <a:pt x="3319611" y="2878486"/>
                </a:lnTo>
                <a:lnTo>
                  <a:pt x="3313091" y="2834309"/>
                </a:lnTo>
                <a:lnTo>
                  <a:pt x="3305958" y="2790195"/>
                </a:lnTo>
                <a:lnTo>
                  <a:pt x="3298213" y="2746149"/>
                </a:lnTo>
                <a:lnTo>
                  <a:pt x="3289854" y="2702177"/>
                </a:lnTo>
                <a:lnTo>
                  <a:pt x="3280881" y="2658286"/>
                </a:lnTo>
                <a:lnTo>
                  <a:pt x="3271292" y="2614482"/>
                </a:lnTo>
                <a:lnTo>
                  <a:pt x="3261089" y="2570771"/>
                </a:lnTo>
                <a:lnTo>
                  <a:pt x="3250268" y="2527160"/>
                </a:lnTo>
                <a:lnTo>
                  <a:pt x="3238831" y="2483654"/>
                </a:lnTo>
                <a:lnTo>
                  <a:pt x="3226777" y="2440260"/>
                </a:lnTo>
                <a:lnTo>
                  <a:pt x="3214104" y="2396984"/>
                </a:lnTo>
                <a:lnTo>
                  <a:pt x="3200812" y="2353832"/>
                </a:lnTo>
                <a:lnTo>
                  <a:pt x="3186900" y="2310811"/>
                </a:lnTo>
                <a:lnTo>
                  <a:pt x="3172368" y="2267926"/>
                </a:lnTo>
                <a:lnTo>
                  <a:pt x="3157216" y="2225185"/>
                </a:lnTo>
                <a:lnTo>
                  <a:pt x="3141442" y="2182593"/>
                </a:lnTo>
                <a:lnTo>
                  <a:pt x="3125045" y="2140156"/>
                </a:lnTo>
                <a:lnTo>
                  <a:pt x="3108026" y="2097881"/>
                </a:lnTo>
                <a:lnTo>
                  <a:pt x="3090383" y="2055774"/>
                </a:lnTo>
                <a:lnTo>
                  <a:pt x="3072116" y="2013840"/>
                </a:lnTo>
                <a:lnTo>
                  <a:pt x="3053224" y="1972088"/>
                </a:lnTo>
                <a:lnTo>
                  <a:pt x="3033706" y="1930521"/>
                </a:lnTo>
                <a:lnTo>
                  <a:pt x="3013563" y="1889148"/>
                </a:lnTo>
                <a:lnTo>
                  <a:pt x="2992792" y="1847974"/>
                </a:lnTo>
                <a:lnTo>
                  <a:pt x="2971394" y="1807005"/>
                </a:lnTo>
                <a:lnTo>
                  <a:pt x="2949368" y="1766247"/>
                </a:lnTo>
                <a:lnTo>
                  <a:pt x="2926712" y="1725707"/>
                </a:lnTo>
                <a:lnTo>
                  <a:pt x="2903428" y="1685391"/>
                </a:lnTo>
                <a:lnTo>
                  <a:pt x="2879513" y="1645306"/>
                </a:lnTo>
                <a:lnTo>
                  <a:pt x="2854967" y="1605456"/>
                </a:lnTo>
                <a:lnTo>
                  <a:pt x="2829790" y="1565850"/>
                </a:lnTo>
                <a:lnTo>
                  <a:pt x="2803981" y="1526492"/>
                </a:lnTo>
                <a:lnTo>
                  <a:pt x="2777539" y="1487389"/>
                </a:lnTo>
                <a:lnTo>
                  <a:pt x="2750464" y="1448548"/>
                </a:lnTo>
                <a:lnTo>
                  <a:pt x="2722754" y="1409974"/>
                </a:lnTo>
                <a:lnTo>
                  <a:pt x="2694409" y="1371674"/>
                </a:lnTo>
                <a:lnTo>
                  <a:pt x="2665430" y="1333654"/>
                </a:lnTo>
                <a:lnTo>
                  <a:pt x="2635814" y="1295920"/>
                </a:lnTo>
                <a:lnTo>
                  <a:pt x="2605561" y="1258479"/>
                </a:lnTo>
                <a:lnTo>
                  <a:pt x="2574671" y="1221336"/>
                </a:lnTo>
                <a:lnTo>
                  <a:pt x="2543516" y="1184928"/>
                </a:lnTo>
                <a:lnTo>
                  <a:pt x="2511940" y="1149058"/>
                </a:lnTo>
                <a:lnTo>
                  <a:pt x="2479950" y="1113725"/>
                </a:lnTo>
                <a:lnTo>
                  <a:pt x="2447552" y="1078932"/>
                </a:lnTo>
                <a:lnTo>
                  <a:pt x="2414752" y="1044678"/>
                </a:lnTo>
                <a:lnTo>
                  <a:pt x="2381557" y="1010965"/>
                </a:lnTo>
                <a:lnTo>
                  <a:pt x="2347972" y="977792"/>
                </a:lnTo>
                <a:lnTo>
                  <a:pt x="2314004" y="945160"/>
                </a:lnTo>
                <a:lnTo>
                  <a:pt x="2279659" y="913070"/>
                </a:lnTo>
                <a:lnTo>
                  <a:pt x="2244944" y="881523"/>
                </a:lnTo>
                <a:lnTo>
                  <a:pt x="2209864" y="850519"/>
                </a:lnTo>
                <a:lnTo>
                  <a:pt x="2174427" y="820058"/>
                </a:lnTo>
                <a:lnTo>
                  <a:pt x="2138637" y="790142"/>
                </a:lnTo>
                <a:lnTo>
                  <a:pt x="2102502" y="760770"/>
                </a:lnTo>
                <a:lnTo>
                  <a:pt x="2066028" y="731944"/>
                </a:lnTo>
                <a:lnTo>
                  <a:pt x="2029221" y="703664"/>
                </a:lnTo>
                <a:lnTo>
                  <a:pt x="1992087" y="675930"/>
                </a:lnTo>
                <a:lnTo>
                  <a:pt x="1954632" y="648744"/>
                </a:lnTo>
                <a:lnTo>
                  <a:pt x="1916864" y="622105"/>
                </a:lnTo>
                <a:lnTo>
                  <a:pt x="1878787" y="596014"/>
                </a:lnTo>
                <a:lnTo>
                  <a:pt x="1840409" y="570473"/>
                </a:lnTo>
                <a:lnTo>
                  <a:pt x="1801735" y="545481"/>
                </a:lnTo>
                <a:lnTo>
                  <a:pt x="1762772" y="521039"/>
                </a:lnTo>
                <a:lnTo>
                  <a:pt x="1723526" y="497148"/>
                </a:lnTo>
                <a:lnTo>
                  <a:pt x="1684004" y="473808"/>
                </a:lnTo>
                <a:lnTo>
                  <a:pt x="1644211" y="451020"/>
                </a:lnTo>
                <a:lnTo>
                  <a:pt x="1604154" y="428784"/>
                </a:lnTo>
                <a:lnTo>
                  <a:pt x="1563839" y="407102"/>
                </a:lnTo>
                <a:lnTo>
                  <a:pt x="1523272" y="385973"/>
                </a:lnTo>
                <a:lnTo>
                  <a:pt x="1482461" y="365398"/>
                </a:lnTo>
                <a:lnTo>
                  <a:pt x="1441410" y="345378"/>
                </a:lnTo>
                <a:lnTo>
                  <a:pt x="1400126" y="325913"/>
                </a:lnTo>
                <a:lnTo>
                  <a:pt x="1358616" y="307005"/>
                </a:lnTo>
                <a:lnTo>
                  <a:pt x="1316885" y="288652"/>
                </a:lnTo>
                <a:lnTo>
                  <a:pt x="1274940" y="270858"/>
                </a:lnTo>
                <a:lnTo>
                  <a:pt x="1232788" y="253620"/>
                </a:lnTo>
                <a:lnTo>
                  <a:pt x="1190434" y="236941"/>
                </a:lnTo>
                <a:lnTo>
                  <a:pt x="1147885" y="220822"/>
                </a:lnTo>
                <a:lnTo>
                  <a:pt x="1105147" y="205261"/>
                </a:lnTo>
                <a:lnTo>
                  <a:pt x="1062226" y="190261"/>
                </a:lnTo>
                <a:lnTo>
                  <a:pt x="1019129" y="175821"/>
                </a:lnTo>
                <a:lnTo>
                  <a:pt x="975861" y="161943"/>
                </a:lnTo>
                <a:lnTo>
                  <a:pt x="932430" y="148626"/>
                </a:lnTo>
                <a:lnTo>
                  <a:pt x="888840" y="135872"/>
                </a:lnTo>
                <a:lnTo>
                  <a:pt x="845100" y="123681"/>
                </a:lnTo>
                <a:lnTo>
                  <a:pt x="801214" y="112053"/>
                </a:lnTo>
                <a:lnTo>
                  <a:pt x="757189" y="100990"/>
                </a:lnTo>
                <a:lnTo>
                  <a:pt x="713032" y="90491"/>
                </a:lnTo>
                <a:lnTo>
                  <a:pt x="668748" y="80558"/>
                </a:lnTo>
                <a:lnTo>
                  <a:pt x="624345" y="71191"/>
                </a:lnTo>
                <a:lnTo>
                  <a:pt x="579827" y="62390"/>
                </a:lnTo>
                <a:lnTo>
                  <a:pt x="535202" y="54156"/>
                </a:lnTo>
                <a:lnTo>
                  <a:pt x="490475" y="46491"/>
                </a:lnTo>
                <a:lnTo>
                  <a:pt x="445653" y="39393"/>
                </a:lnTo>
                <a:lnTo>
                  <a:pt x="400743" y="32865"/>
                </a:lnTo>
                <a:lnTo>
                  <a:pt x="355750" y="26905"/>
                </a:lnTo>
                <a:lnTo>
                  <a:pt x="310681" y="21516"/>
                </a:lnTo>
                <a:lnTo>
                  <a:pt x="265541" y="16698"/>
                </a:lnTo>
                <a:lnTo>
                  <a:pt x="220338" y="12451"/>
                </a:lnTo>
                <a:lnTo>
                  <a:pt x="175078" y="8776"/>
                </a:lnTo>
                <a:lnTo>
                  <a:pt x="129766" y="5673"/>
                </a:lnTo>
                <a:lnTo>
                  <a:pt x="84409" y="3143"/>
                </a:lnTo>
                <a:lnTo>
                  <a:pt x="39013" y="1186"/>
                </a:lnTo>
                <a:lnTo>
                  <a:pt x="0" y="0"/>
                </a:lnTo>
                <a:close/>
              </a:path>
            </a:pathLst>
          </a:custGeom>
          <a:solidFill>
            <a:srgbClr val="F7F1E4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5" name="object 5"/>
          <p:cNvSpPr/>
          <p:nvPr/>
        </p:nvSpPr>
        <p:spPr>
          <a:xfrm>
            <a:off x="9915290" y="4780216"/>
            <a:ext cx="1028181" cy="11967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8" name="object 8"/>
          <p:cNvSpPr/>
          <p:nvPr/>
        </p:nvSpPr>
        <p:spPr>
          <a:xfrm>
            <a:off x="10327116" y="6423370"/>
            <a:ext cx="513054" cy="345491"/>
          </a:xfrm>
          <a:custGeom>
            <a:avLst/>
            <a:gdLst/>
            <a:ahLst/>
            <a:cxnLst/>
            <a:rect l="l" t="t" r="r" b="b"/>
            <a:pathLst>
              <a:path w="565784" h="381000">
                <a:moveTo>
                  <a:pt x="565403" y="0"/>
                </a:moveTo>
                <a:lnTo>
                  <a:pt x="0" y="0"/>
                </a:lnTo>
                <a:lnTo>
                  <a:pt x="0" y="381000"/>
                </a:lnTo>
                <a:lnTo>
                  <a:pt x="565403" y="381000"/>
                </a:lnTo>
                <a:lnTo>
                  <a:pt x="5654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9" name="object 9"/>
          <p:cNvSpPr/>
          <p:nvPr/>
        </p:nvSpPr>
        <p:spPr>
          <a:xfrm>
            <a:off x="7048406" y="2987274"/>
            <a:ext cx="262573" cy="409983"/>
          </a:xfrm>
          <a:custGeom>
            <a:avLst/>
            <a:gdLst/>
            <a:ahLst/>
            <a:cxnLst/>
            <a:rect l="l" t="t" r="r" b="b"/>
            <a:pathLst>
              <a:path w="289559" h="452120">
                <a:moveTo>
                  <a:pt x="144762" y="0"/>
                </a:moveTo>
                <a:lnTo>
                  <a:pt x="0" y="144206"/>
                </a:lnTo>
                <a:lnTo>
                  <a:pt x="144762" y="451599"/>
                </a:lnTo>
                <a:lnTo>
                  <a:pt x="289536" y="144206"/>
                </a:lnTo>
                <a:lnTo>
                  <a:pt x="144762" y="0"/>
                </a:lnTo>
                <a:close/>
              </a:path>
            </a:pathLst>
          </a:custGeom>
          <a:solidFill>
            <a:srgbClr val="EC523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0" name="object 10"/>
          <p:cNvSpPr/>
          <p:nvPr/>
        </p:nvSpPr>
        <p:spPr>
          <a:xfrm>
            <a:off x="6793260" y="1803412"/>
            <a:ext cx="774476" cy="1190793"/>
          </a:xfrm>
          <a:custGeom>
            <a:avLst/>
            <a:gdLst/>
            <a:ahLst/>
            <a:cxnLst/>
            <a:rect l="l" t="t" r="r" b="b"/>
            <a:pathLst>
              <a:path w="854075" h="1313179">
                <a:moveTo>
                  <a:pt x="426878" y="0"/>
                </a:moveTo>
                <a:lnTo>
                  <a:pt x="376458" y="29222"/>
                </a:lnTo>
                <a:lnTo>
                  <a:pt x="314714" y="70800"/>
                </a:lnTo>
                <a:lnTo>
                  <a:pt x="278763" y="97885"/>
                </a:lnTo>
                <a:lnTo>
                  <a:pt x="240920" y="129017"/>
                </a:lnTo>
                <a:lnTo>
                  <a:pt x="202304" y="164087"/>
                </a:lnTo>
                <a:lnTo>
                  <a:pt x="164037" y="202983"/>
                </a:lnTo>
                <a:lnTo>
                  <a:pt x="127238" y="245594"/>
                </a:lnTo>
                <a:lnTo>
                  <a:pt x="93026" y="291808"/>
                </a:lnTo>
                <a:lnTo>
                  <a:pt x="62524" y="341514"/>
                </a:lnTo>
                <a:lnTo>
                  <a:pt x="36850" y="394601"/>
                </a:lnTo>
                <a:lnTo>
                  <a:pt x="17124" y="450957"/>
                </a:lnTo>
                <a:lnTo>
                  <a:pt x="4467" y="510472"/>
                </a:lnTo>
                <a:lnTo>
                  <a:pt x="0" y="573035"/>
                </a:lnTo>
                <a:lnTo>
                  <a:pt x="36540" y="811936"/>
                </a:lnTo>
                <a:lnTo>
                  <a:pt x="116929" y="1052618"/>
                </a:lnTo>
                <a:lnTo>
                  <a:pt x="197318" y="1238513"/>
                </a:lnTo>
                <a:lnTo>
                  <a:pt x="233858" y="1313049"/>
                </a:lnTo>
                <a:lnTo>
                  <a:pt x="426878" y="1111923"/>
                </a:lnTo>
                <a:lnTo>
                  <a:pt x="711191" y="1111923"/>
                </a:lnTo>
                <a:lnTo>
                  <a:pt x="736836" y="1052619"/>
                </a:lnTo>
                <a:lnTo>
                  <a:pt x="761393" y="979090"/>
                </a:lnTo>
                <a:lnTo>
                  <a:pt x="296962" y="979090"/>
                </a:lnTo>
                <a:lnTo>
                  <a:pt x="292069" y="962415"/>
                </a:lnTo>
                <a:lnTo>
                  <a:pt x="267144" y="882101"/>
                </a:lnTo>
                <a:lnTo>
                  <a:pt x="251027" y="825399"/>
                </a:lnTo>
                <a:lnTo>
                  <a:pt x="235084" y="762293"/>
                </a:lnTo>
                <a:lnTo>
                  <a:pt x="221273" y="696250"/>
                </a:lnTo>
                <a:lnTo>
                  <a:pt x="211550" y="630740"/>
                </a:lnTo>
                <a:lnTo>
                  <a:pt x="207874" y="569231"/>
                </a:lnTo>
                <a:lnTo>
                  <a:pt x="214896" y="503065"/>
                </a:lnTo>
                <a:lnTo>
                  <a:pt x="233802" y="443797"/>
                </a:lnTo>
                <a:lnTo>
                  <a:pt x="261354" y="391583"/>
                </a:lnTo>
                <a:lnTo>
                  <a:pt x="294313" y="346582"/>
                </a:lnTo>
                <a:lnTo>
                  <a:pt x="329442" y="308951"/>
                </a:lnTo>
                <a:lnTo>
                  <a:pt x="363501" y="278848"/>
                </a:lnTo>
                <a:lnTo>
                  <a:pt x="415457" y="241857"/>
                </a:lnTo>
                <a:lnTo>
                  <a:pt x="426878" y="235285"/>
                </a:lnTo>
                <a:lnTo>
                  <a:pt x="717621" y="235285"/>
                </a:lnTo>
                <a:lnTo>
                  <a:pt x="689725" y="202983"/>
                </a:lnTo>
                <a:lnTo>
                  <a:pt x="651458" y="164088"/>
                </a:lnTo>
                <a:lnTo>
                  <a:pt x="612843" y="129018"/>
                </a:lnTo>
                <a:lnTo>
                  <a:pt x="575000" y="97885"/>
                </a:lnTo>
                <a:lnTo>
                  <a:pt x="539048" y="70800"/>
                </a:lnTo>
                <a:lnTo>
                  <a:pt x="506109" y="47876"/>
                </a:lnTo>
                <a:lnTo>
                  <a:pt x="453749" y="14951"/>
                </a:lnTo>
                <a:lnTo>
                  <a:pt x="436567" y="5173"/>
                </a:lnTo>
                <a:lnTo>
                  <a:pt x="426878" y="0"/>
                </a:lnTo>
                <a:close/>
              </a:path>
              <a:path w="854075" h="1313179">
                <a:moveTo>
                  <a:pt x="711191" y="1111923"/>
                </a:moveTo>
                <a:lnTo>
                  <a:pt x="426878" y="1111923"/>
                </a:lnTo>
                <a:lnTo>
                  <a:pt x="619911" y="1313049"/>
                </a:lnTo>
                <a:lnTo>
                  <a:pt x="656450" y="1238513"/>
                </a:lnTo>
                <a:lnTo>
                  <a:pt x="711191" y="1111923"/>
                </a:lnTo>
                <a:close/>
              </a:path>
              <a:path w="854075" h="1313179">
                <a:moveTo>
                  <a:pt x="426878" y="846270"/>
                </a:moveTo>
                <a:lnTo>
                  <a:pt x="296962" y="979090"/>
                </a:lnTo>
                <a:lnTo>
                  <a:pt x="553086" y="979090"/>
                </a:lnTo>
                <a:lnTo>
                  <a:pt x="426878" y="846270"/>
                </a:lnTo>
                <a:close/>
              </a:path>
              <a:path w="854075" h="1313179">
                <a:moveTo>
                  <a:pt x="717621" y="235285"/>
                </a:moveTo>
                <a:lnTo>
                  <a:pt x="426878" y="235285"/>
                </a:lnTo>
                <a:lnTo>
                  <a:pt x="438299" y="241857"/>
                </a:lnTo>
                <a:lnTo>
                  <a:pt x="460505" y="256431"/>
                </a:lnTo>
                <a:lnTo>
                  <a:pt x="524319" y="308951"/>
                </a:lnTo>
                <a:lnTo>
                  <a:pt x="559450" y="346582"/>
                </a:lnTo>
                <a:lnTo>
                  <a:pt x="592411" y="391584"/>
                </a:lnTo>
                <a:lnTo>
                  <a:pt x="619965" y="443797"/>
                </a:lnTo>
                <a:lnTo>
                  <a:pt x="638872" y="503066"/>
                </a:lnTo>
                <a:lnTo>
                  <a:pt x="645894" y="569231"/>
                </a:lnTo>
                <a:lnTo>
                  <a:pt x="642211" y="630740"/>
                </a:lnTo>
                <a:lnTo>
                  <a:pt x="632438" y="696250"/>
                </a:lnTo>
                <a:lnTo>
                  <a:pt x="618488" y="762293"/>
                </a:lnTo>
                <a:lnTo>
                  <a:pt x="602276" y="825399"/>
                </a:lnTo>
                <a:lnTo>
                  <a:pt x="585716" y="882101"/>
                </a:lnTo>
                <a:lnTo>
                  <a:pt x="570721" y="928929"/>
                </a:lnTo>
                <a:lnTo>
                  <a:pt x="553086" y="979090"/>
                </a:lnTo>
                <a:lnTo>
                  <a:pt x="761393" y="979090"/>
                </a:lnTo>
                <a:lnTo>
                  <a:pt x="817221" y="811936"/>
                </a:lnTo>
                <a:lnTo>
                  <a:pt x="853760" y="573035"/>
                </a:lnTo>
                <a:lnTo>
                  <a:pt x="849292" y="510473"/>
                </a:lnTo>
                <a:lnTo>
                  <a:pt x="836636" y="450958"/>
                </a:lnTo>
                <a:lnTo>
                  <a:pt x="816911" y="394601"/>
                </a:lnTo>
                <a:lnTo>
                  <a:pt x="791237" y="341514"/>
                </a:lnTo>
                <a:lnTo>
                  <a:pt x="760735" y="291808"/>
                </a:lnTo>
                <a:lnTo>
                  <a:pt x="726524" y="245594"/>
                </a:lnTo>
                <a:lnTo>
                  <a:pt x="717621" y="235285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1" name="object 11"/>
          <p:cNvSpPr/>
          <p:nvPr/>
        </p:nvSpPr>
        <p:spPr>
          <a:xfrm>
            <a:off x="7435503" y="1672651"/>
            <a:ext cx="262573" cy="268907"/>
          </a:xfrm>
          <a:custGeom>
            <a:avLst/>
            <a:gdLst/>
            <a:ahLst/>
            <a:cxnLst/>
            <a:rect l="l" t="t" r="r" b="b"/>
            <a:pathLst>
              <a:path w="289559" h="296544">
                <a:moveTo>
                  <a:pt x="144762" y="0"/>
                </a:moveTo>
                <a:lnTo>
                  <a:pt x="0" y="148061"/>
                </a:lnTo>
                <a:lnTo>
                  <a:pt x="144762" y="295995"/>
                </a:lnTo>
                <a:lnTo>
                  <a:pt x="289536" y="148061"/>
                </a:lnTo>
                <a:lnTo>
                  <a:pt x="144762" y="0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2" name="object 12"/>
          <p:cNvSpPr/>
          <p:nvPr/>
        </p:nvSpPr>
        <p:spPr>
          <a:xfrm>
            <a:off x="7092166" y="2223290"/>
            <a:ext cx="178393" cy="18584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4" name="object 14"/>
          <p:cNvSpPr txBox="1"/>
          <p:nvPr/>
        </p:nvSpPr>
        <p:spPr>
          <a:xfrm>
            <a:off x="1385779" y="4494964"/>
            <a:ext cx="8703005" cy="1998278"/>
          </a:xfrm>
          <a:prstGeom prst="rect">
            <a:avLst/>
          </a:prstGeom>
        </p:spPr>
        <p:txBody>
          <a:bodyPr vert="horz" wrap="square" lIns="0" tIns="30518" rIns="0" bIns="0" rtlCol="0">
            <a:spAutoFit/>
          </a:bodyPr>
          <a:lstStyle/>
          <a:p>
            <a:pPr>
              <a:spcBef>
                <a:spcPts val="32"/>
              </a:spcBef>
            </a:pPr>
            <a:r>
              <a:rPr lang="ru-RU" sz="2131" dirty="0">
                <a:latin typeface="Arial"/>
                <a:cs typeface="Arial"/>
              </a:rPr>
              <a:t>Департамент по развитию инновационной и предпринимательской деятельности Томской области</a:t>
            </a:r>
          </a:p>
          <a:p>
            <a:pPr>
              <a:spcBef>
                <a:spcPts val="32"/>
              </a:spcBef>
            </a:pPr>
            <a:r>
              <a:rPr lang="ru-RU" sz="2131" dirty="0">
                <a:latin typeface="Arial"/>
                <a:cs typeface="Arial"/>
              </a:rPr>
              <a:t>                                                  </a:t>
            </a:r>
          </a:p>
          <a:p>
            <a:pPr>
              <a:spcBef>
                <a:spcPts val="32"/>
              </a:spcBef>
            </a:pPr>
            <a:endParaRPr lang="ru-RU" sz="2131" dirty="0">
              <a:latin typeface="Arial"/>
              <a:cs typeface="Arial"/>
            </a:endParaRPr>
          </a:p>
          <a:p>
            <a:pPr>
              <a:spcBef>
                <a:spcPts val="32"/>
              </a:spcBef>
            </a:pPr>
            <a:endParaRPr lang="ru-RU" sz="2131" dirty="0">
              <a:latin typeface="Arial"/>
              <a:cs typeface="Arial"/>
            </a:endParaRPr>
          </a:p>
          <a:p>
            <a:pPr>
              <a:spcBef>
                <a:spcPts val="32"/>
              </a:spcBef>
            </a:pPr>
            <a:r>
              <a:rPr lang="ru-RU" sz="2131" dirty="0">
                <a:latin typeface="Arial"/>
                <a:cs typeface="Arial"/>
              </a:rPr>
              <a:t>                                                    2023 год</a:t>
            </a:r>
            <a:endParaRPr sz="2131" dirty="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1534668" y="0"/>
                </a:moveTo>
                <a:lnTo>
                  <a:pt x="0" y="0"/>
                </a:lnTo>
                <a:lnTo>
                  <a:pt x="0" y="525779"/>
                </a:lnTo>
                <a:lnTo>
                  <a:pt x="1534668" y="525779"/>
                </a:lnTo>
                <a:lnTo>
                  <a:pt x="15346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6" name="object 16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0" y="525779"/>
                </a:moveTo>
                <a:lnTo>
                  <a:pt x="1534668" y="525779"/>
                </a:lnTo>
                <a:lnTo>
                  <a:pt x="1534668" y="0"/>
                </a:lnTo>
                <a:lnTo>
                  <a:pt x="0" y="0"/>
                </a:lnTo>
                <a:lnTo>
                  <a:pt x="0" y="525779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21" name="Title 9">
            <a:extLst>
              <a:ext uri="{FF2B5EF4-FFF2-40B4-BE49-F238E27FC236}">
                <a16:creationId xmlns:a16="http://schemas.microsoft.com/office/drawing/2014/main" id="{CE16DE3F-B598-42DA-A39B-748F9F82DC98}"/>
              </a:ext>
            </a:extLst>
          </p:cNvPr>
          <p:cNvSpPr txBox="1">
            <a:spLocks/>
          </p:cNvSpPr>
          <p:nvPr/>
        </p:nvSpPr>
        <p:spPr>
          <a:xfrm>
            <a:off x="642100" y="3490909"/>
            <a:ext cx="8077717" cy="146986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endParaRPr lang="ru-RU" sz="3627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5D6F2C1-565D-4910-8C14-2F567966404E}"/>
              </a:ext>
            </a:extLst>
          </p:cNvPr>
          <p:cNvSpPr txBox="1"/>
          <p:nvPr/>
        </p:nvSpPr>
        <p:spPr>
          <a:xfrm>
            <a:off x="1247607" y="1929695"/>
            <a:ext cx="987292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solidFill>
                  <a:schemeClr val="accent6"/>
                </a:solidFill>
                <a:latin typeface="MyriadPro-SemiCn"/>
              </a:rPr>
              <a:t>Основы оформления заявки на грант</a:t>
            </a:r>
          </a:p>
        </p:txBody>
      </p:sp>
      <p:pic>
        <p:nvPicPr>
          <p:cNvPr id="1026" name="Picture 2" descr="Поддержка по национальному проекту «Малое и среднее предпринимательство» |  Карьера и бизнес | Деньги | Аргументы и Факты">
            <a:extLst>
              <a:ext uri="{FF2B5EF4-FFF2-40B4-BE49-F238E27FC236}">
                <a16:creationId xmlns:a16="http://schemas.microsoft.com/office/drawing/2014/main" id="{00A59270-F22E-9C5C-6F01-7E78ABAF8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320" y="233552"/>
            <a:ext cx="1986574" cy="147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Малый и средний бизнес Томской области / Портал внешнеэкономической  информации Томской области">
            <a:extLst>
              <a:ext uri="{FF2B5EF4-FFF2-40B4-BE49-F238E27FC236}">
                <a16:creationId xmlns:a16="http://schemas.microsoft.com/office/drawing/2014/main" id="{966D59D4-0E6B-4BB0-E73F-93914AFC9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290" y="26417"/>
            <a:ext cx="1621708" cy="121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CDD196C-7A09-9D0F-9911-932440BDFB87}"/>
              </a:ext>
            </a:extLst>
          </p:cNvPr>
          <p:cNvSpPr txBox="1"/>
          <p:nvPr/>
        </p:nvSpPr>
        <p:spPr>
          <a:xfrm>
            <a:off x="2228411" y="443906"/>
            <a:ext cx="4058976" cy="15992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829178"/>
            <a:endParaRPr lang="ru-RU" sz="1632" b="1" dirty="0">
              <a:solidFill>
                <a:srgbClr val="C0504D">
                  <a:lumMod val="50000"/>
                </a:srgbClr>
              </a:solidFill>
              <a:latin typeface="MyriadPro-SemiCn"/>
            </a:endParaRPr>
          </a:p>
          <a:p>
            <a:pPr defTabSz="829178"/>
            <a:endParaRPr lang="ru-RU" sz="1632" b="1" dirty="0">
              <a:solidFill>
                <a:srgbClr val="C0504D">
                  <a:lumMod val="50000"/>
                </a:srgbClr>
              </a:solidFill>
              <a:latin typeface="MyriadPro-SemiCn"/>
            </a:endParaRPr>
          </a:p>
          <a:p>
            <a:pPr defTabSz="829178"/>
            <a:endParaRPr lang="ru-RU" sz="1632" b="1" dirty="0">
              <a:solidFill>
                <a:srgbClr val="C0504D">
                  <a:lumMod val="50000"/>
                </a:srgbClr>
              </a:solidFill>
              <a:latin typeface="MyriadPro-SemiCn"/>
            </a:endParaRPr>
          </a:p>
          <a:p>
            <a:pPr defTabSz="829178"/>
            <a:r>
              <a:rPr lang="ru-RU" sz="1632" b="1" dirty="0">
                <a:solidFill>
                  <a:srgbClr val="C0504D">
                    <a:lumMod val="50000"/>
                  </a:srgbClr>
                </a:solidFill>
                <a:latin typeface="MyriadPro-SemiCn"/>
              </a:rPr>
              <a:t>Центр Инноваций</a:t>
            </a:r>
          </a:p>
          <a:p>
            <a:pPr defTabSz="829178"/>
            <a:r>
              <a:rPr lang="ru-RU" sz="1632" b="1" dirty="0">
                <a:solidFill>
                  <a:srgbClr val="C0504D">
                    <a:lumMod val="50000"/>
                  </a:srgbClr>
                </a:solidFill>
                <a:latin typeface="MyriadPro-SemiCn"/>
              </a:rPr>
              <a:t>Социальной Сферы</a:t>
            </a:r>
          </a:p>
          <a:p>
            <a:pPr defTabSz="829178"/>
            <a:r>
              <a:rPr lang="ru-RU" sz="1632" b="1" dirty="0">
                <a:solidFill>
                  <a:srgbClr val="C0504D">
                    <a:lumMod val="50000"/>
                  </a:srgbClr>
                </a:solidFill>
                <a:latin typeface="MyriadPro-SemiCn"/>
              </a:rPr>
              <a:t>Томской области</a:t>
            </a:r>
            <a:endParaRPr lang="ru-RU" sz="1632" b="1" dirty="0">
              <a:solidFill>
                <a:srgbClr val="C0504D">
                  <a:lumMod val="50000"/>
                </a:srgbClr>
              </a:solidFill>
              <a:latin typeface="Calibri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6ED7217-996C-CE74-DFEA-2064A991A50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329" y="1181002"/>
            <a:ext cx="602271" cy="925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550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70918" y="6533238"/>
            <a:ext cx="71977" cy="1426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52"/>
              </a:lnSpc>
            </a:pPr>
            <a:r>
              <a:rPr sz="1088" spc="9" dirty="0">
                <a:solidFill>
                  <a:srgbClr val="552112"/>
                </a:solidFill>
                <a:latin typeface="Calibri"/>
                <a:cs typeface="Calibri"/>
              </a:rPr>
              <a:t>1</a:t>
            </a:r>
            <a:endParaRPr sz="1088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868818" y="1698"/>
            <a:ext cx="6026747" cy="6853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4" name="object 4"/>
          <p:cNvSpPr/>
          <p:nvPr/>
        </p:nvSpPr>
        <p:spPr>
          <a:xfrm>
            <a:off x="1247607" y="3459999"/>
            <a:ext cx="3039170" cy="3395027"/>
          </a:xfrm>
          <a:custGeom>
            <a:avLst/>
            <a:gdLst/>
            <a:ahLst/>
            <a:cxnLst/>
            <a:rect l="l" t="t" r="r" b="b"/>
            <a:pathLst>
              <a:path w="3351529" h="3743959">
                <a:moveTo>
                  <a:pt x="0" y="0"/>
                </a:moveTo>
                <a:lnTo>
                  <a:pt x="0" y="1072605"/>
                </a:lnTo>
                <a:lnTo>
                  <a:pt x="22334" y="1073430"/>
                </a:lnTo>
                <a:lnTo>
                  <a:pt x="68253" y="1075971"/>
                </a:lnTo>
                <a:lnTo>
                  <a:pt x="114075" y="1079351"/>
                </a:lnTo>
                <a:lnTo>
                  <a:pt x="159788" y="1083568"/>
                </a:lnTo>
                <a:lnTo>
                  <a:pt x="205379" y="1088618"/>
                </a:lnTo>
                <a:lnTo>
                  <a:pt x="250833" y="1094499"/>
                </a:lnTo>
                <a:lnTo>
                  <a:pt x="296139" y="1101206"/>
                </a:lnTo>
                <a:lnTo>
                  <a:pt x="341282" y="1108738"/>
                </a:lnTo>
                <a:lnTo>
                  <a:pt x="386251" y="1117090"/>
                </a:lnTo>
                <a:lnTo>
                  <a:pt x="431030" y="1126261"/>
                </a:lnTo>
                <a:lnTo>
                  <a:pt x="475608" y="1136246"/>
                </a:lnTo>
                <a:lnTo>
                  <a:pt x="519971" y="1147043"/>
                </a:lnTo>
                <a:lnTo>
                  <a:pt x="564106" y="1158649"/>
                </a:lnTo>
                <a:lnTo>
                  <a:pt x="608000" y="1171061"/>
                </a:lnTo>
                <a:lnTo>
                  <a:pt x="651640" y="1184275"/>
                </a:lnTo>
                <a:lnTo>
                  <a:pt x="695011" y="1198288"/>
                </a:lnTo>
                <a:lnTo>
                  <a:pt x="738103" y="1213098"/>
                </a:lnTo>
                <a:lnTo>
                  <a:pt x="780900" y="1228701"/>
                </a:lnTo>
                <a:lnTo>
                  <a:pt x="823390" y="1245094"/>
                </a:lnTo>
                <a:lnTo>
                  <a:pt x="865560" y="1262275"/>
                </a:lnTo>
                <a:lnTo>
                  <a:pt x="907396" y="1280240"/>
                </a:lnTo>
                <a:lnTo>
                  <a:pt x="948886" y="1298985"/>
                </a:lnTo>
                <a:lnTo>
                  <a:pt x="990016" y="1318509"/>
                </a:lnTo>
                <a:lnTo>
                  <a:pt x="1030773" y="1338807"/>
                </a:lnTo>
                <a:lnTo>
                  <a:pt x="1071144" y="1359877"/>
                </a:lnTo>
                <a:lnTo>
                  <a:pt x="1111115" y="1381716"/>
                </a:lnTo>
                <a:lnTo>
                  <a:pt x="1150674" y="1404320"/>
                </a:lnTo>
                <a:lnTo>
                  <a:pt x="1189808" y="1427687"/>
                </a:lnTo>
                <a:lnTo>
                  <a:pt x="1228502" y="1451813"/>
                </a:lnTo>
                <a:lnTo>
                  <a:pt x="1266745" y="1476696"/>
                </a:lnTo>
                <a:lnTo>
                  <a:pt x="1304522" y="1502332"/>
                </a:lnTo>
                <a:lnTo>
                  <a:pt x="1341821" y="1528718"/>
                </a:lnTo>
                <a:lnTo>
                  <a:pt x="1378628" y="1555851"/>
                </a:lnTo>
                <a:lnTo>
                  <a:pt x="1414931" y="1583729"/>
                </a:lnTo>
                <a:lnTo>
                  <a:pt x="1450716" y="1612347"/>
                </a:lnTo>
                <a:lnTo>
                  <a:pt x="1485969" y="1641703"/>
                </a:lnTo>
                <a:lnTo>
                  <a:pt x="1520679" y="1671794"/>
                </a:lnTo>
                <a:lnTo>
                  <a:pt x="1554831" y="1702617"/>
                </a:lnTo>
                <a:lnTo>
                  <a:pt x="1588412" y="1734169"/>
                </a:lnTo>
                <a:lnTo>
                  <a:pt x="1621409" y="1766446"/>
                </a:lnTo>
                <a:lnTo>
                  <a:pt x="1653810" y="1799445"/>
                </a:lnTo>
                <a:lnTo>
                  <a:pt x="1685600" y="1833164"/>
                </a:lnTo>
                <a:lnTo>
                  <a:pt x="1716767" y="1867600"/>
                </a:lnTo>
                <a:lnTo>
                  <a:pt x="1747298" y="1902748"/>
                </a:lnTo>
                <a:lnTo>
                  <a:pt x="1777179" y="1938607"/>
                </a:lnTo>
                <a:lnTo>
                  <a:pt x="1806397" y="1975173"/>
                </a:lnTo>
                <a:lnTo>
                  <a:pt x="1834939" y="2012443"/>
                </a:lnTo>
                <a:lnTo>
                  <a:pt x="1862792" y="2050414"/>
                </a:lnTo>
                <a:lnTo>
                  <a:pt x="1889942" y="2089083"/>
                </a:lnTo>
                <a:lnTo>
                  <a:pt x="1916377" y="2128447"/>
                </a:lnTo>
                <a:lnTo>
                  <a:pt x="1942083" y="2168502"/>
                </a:lnTo>
                <a:lnTo>
                  <a:pt x="1967238" y="2209571"/>
                </a:lnTo>
                <a:lnTo>
                  <a:pt x="1991389" y="2250941"/>
                </a:lnTo>
                <a:lnTo>
                  <a:pt x="2014540" y="2292598"/>
                </a:lnTo>
                <a:lnTo>
                  <a:pt x="2036695" y="2334530"/>
                </a:lnTo>
                <a:lnTo>
                  <a:pt x="2057857" y="2376724"/>
                </a:lnTo>
                <a:lnTo>
                  <a:pt x="2078029" y="2419166"/>
                </a:lnTo>
                <a:lnTo>
                  <a:pt x="2097216" y="2461843"/>
                </a:lnTo>
                <a:lnTo>
                  <a:pt x="2115419" y="2504742"/>
                </a:lnTo>
                <a:lnTo>
                  <a:pt x="2132644" y="2547851"/>
                </a:lnTo>
                <a:lnTo>
                  <a:pt x="2148893" y="2591156"/>
                </a:lnTo>
                <a:lnTo>
                  <a:pt x="2164170" y="2634643"/>
                </a:lnTo>
                <a:lnTo>
                  <a:pt x="2178479" y="2678301"/>
                </a:lnTo>
                <a:lnTo>
                  <a:pt x="2191822" y="2722115"/>
                </a:lnTo>
                <a:lnTo>
                  <a:pt x="2204203" y="2766073"/>
                </a:lnTo>
                <a:lnTo>
                  <a:pt x="2215627" y="2810162"/>
                </a:lnTo>
                <a:lnTo>
                  <a:pt x="2226095" y="2854368"/>
                </a:lnTo>
                <a:lnTo>
                  <a:pt x="2235612" y="2898678"/>
                </a:lnTo>
                <a:lnTo>
                  <a:pt x="2244181" y="2943080"/>
                </a:lnTo>
                <a:lnTo>
                  <a:pt x="2251806" y="2987560"/>
                </a:lnTo>
                <a:lnTo>
                  <a:pt x="2258490" y="3032105"/>
                </a:lnTo>
                <a:lnTo>
                  <a:pt x="2264236" y="3076702"/>
                </a:lnTo>
                <a:lnTo>
                  <a:pt x="2269048" y="3121338"/>
                </a:lnTo>
                <a:lnTo>
                  <a:pt x="2272930" y="3166000"/>
                </a:lnTo>
                <a:lnTo>
                  <a:pt x="2275885" y="3210674"/>
                </a:lnTo>
                <a:lnTo>
                  <a:pt x="2277916" y="3255348"/>
                </a:lnTo>
                <a:lnTo>
                  <a:pt x="2279027" y="3300009"/>
                </a:lnTo>
                <a:lnTo>
                  <a:pt x="2279222" y="3344643"/>
                </a:lnTo>
                <a:lnTo>
                  <a:pt x="2278503" y="3389238"/>
                </a:lnTo>
                <a:lnTo>
                  <a:pt x="2276874" y="3433780"/>
                </a:lnTo>
                <a:lnTo>
                  <a:pt x="2274339" y="3478256"/>
                </a:lnTo>
                <a:lnTo>
                  <a:pt x="2270902" y="3522653"/>
                </a:lnTo>
                <a:lnTo>
                  <a:pt x="2266565" y="3566958"/>
                </a:lnTo>
                <a:lnTo>
                  <a:pt x="2261332" y="3611158"/>
                </a:lnTo>
                <a:lnTo>
                  <a:pt x="2255207" y="3655240"/>
                </a:lnTo>
                <a:lnTo>
                  <a:pt x="2248193" y="3699190"/>
                </a:lnTo>
                <a:lnTo>
                  <a:pt x="2240206" y="3743428"/>
                </a:lnTo>
                <a:lnTo>
                  <a:pt x="3325232" y="3743428"/>
                </a:lnTo>
                <a:lnTo>
                  <a:pt x="3333019" y="3677162"/>
                </a:lnTo>
                <a:lnTo>
                  <a:pt x="3337408" y="3632935"/>
                </a:lnTo>
                <a:lnTo>
                  <a:pt x="3341196" y="3588658"/>
                </a:lnTo>
                <a:lnTo>
                  <a:pt x="3344383" y="3544336"/>
                </a:lnTo>
                <a:lnTo>
                  <a:pt x="3346969" y="3499977"/>
                </a:lnTo>
                <a:lnTo>
                  <a:pt x="3348952" y="3455587"/>
                </a:lnTo>
                <a:lnTo>
                  <a:pt x="3350331" y="3411171"/>
                </a:lnTo>
                <a:lnTo>
                  <a:pt x="3351108" y="3366737"/>
                </a:lnTo>
                <a:lnTo>
                  <a:pt x="3351279" y="3322289"/>
                </a:lnTo>
                <a:lnTo>
                  <a:pt x="3350846" y="3277836"/>
                </a:lnTo>
                <a:lnTo>
                  <a:pt x="3349807" y="3233381"/>
                </a:lnTo>
                <a:lnTo>
                  <a:pt x="3348162" y="3188933"/>
                </a:lnTo>
                <a:lnTo>
                  <a:pt x="3345910" y="3144497"/>
                </a:lnTo>
                <a:lnTo>
                  <a:pt x="3343049" y="3100080"/>
                </a:lnTo>
                <a:lnTo>
                  <a:pt x="3339581" y="3055687"/>
                </a:lnTo>
                <a:lnTo>
                  <a:pt x="3335504" y="3011325"/>
                </a:lnTo>
                <a:lnTo>
                  <a:pt x="3330817" y="2967000"/>
                </a:lnTo>
                <a:lnTo>
                  <a:pt x="3325519" y="2922718"/>
                </a:lnTo>
                <a:lnTo>
                  <a:pt x="3319611" y="2878486"/>
                </a:lnTo>
                <a:lnTo>
                  <a:pt x="3313091" y="2834309"/>
                </a:lnTo>
                <a:lnTo>
                  <a:pt x="3305958" y="2790195"/>
                </a:lnTo>
                <a:lnTo>
                  <a:pt x="3298213" y="2746149"/>
                </a:lnTo>
                <a:lnTo>
                  <a:pt x="3289854" y="2702177"/>
                </a:lnTo>
                <a:lnTo>
                  <a:pt x="3280881" y="2658286"/>
                </a:lnTo>
                <a:lnTo>
                  <a:pt x="3271292" y="2614482"/>
                </a:lnTo>
                <a:lnTo>
                  <a:pt x="3261089" y="2570771"/>
                </a:lnTo>
                <a:lnTo>
                  <a:pt x="3250268" y="2527160"/>
                </a:lnTo>
                <a:lnTo>
                  <a:pt x="3238831" y="2483654"/>
                </a:lnTo>
                <a:lnTo>
                  <a:pt x="3226777" y="2440260"/>
                </a:lnTo>
                <a:lnTo>
                  <a:pt x="3214104" y="2396984"/>
                </a:lnTo>
                <a:lnTo>
                  <a:pt x="3200812" y="2353832"/>
                </a:lnTo>
                <a:lnTo>
                  <a:pt x="3186900" y="2310811"/>
                </a:lnTo>
                <a:lnTo>
                  <a:pt x="3172368" y="2267926"/>
                </a:lnTo>
                <a:lnTo>
                  <a:pt x="3157216" y="2225185"/>
                </a:lnTo>
                <a:lnTo>
                  <a:pt x="3141442" y="2182593"/>
                </a:lnTo>
                <a:lnTo>
                  <a:pt x="3125045" y="2140156"/>
                </a:lnTo>
                <a:lnTo>
                  <a:pt x="3108026" y="2097881"/>
                </a:lnTo>
                <a:lnTo>
                  <a:pt x="3090383" y="2055774"/>
                </a:lnTo>
                <a:lnTo>
                  <a:pt x="3072116" y="2013840"/>
                </a:lnTo>
                <a:lnTo>
                  <a:pt x="3053224" y="1972088"/>
                </a:lnTo>
                <a:lnTo>
                  <a:pt x="3033706" y="1930521"/>
                </a:lnTo>
                <a:lnTo>
                  <a:pt x="3013563" y="1889148"/>
                </a:lnTo>
                <a:lnTo>
                  <a:pt x="2992792" y="1847974"/>
                </a:lnTo>
                <a:lnTo>
                  <a:pt x="2971394" y="1807005"/>
                </a:lnTo>
                <a:lnTo>
                  <a:pt x="2949368" y="1766247"/>
                </a:lnTo>
                <a:lnTo>
                  <a:pt x="2926712" y="1725707"/>
                </a:lnTo>
                <a:lnTo>
                  <a:pt x="2903428" y="1685391"/>
                </a:lnTo>
                <a:lnTo>
                  <a:pt x="2879513" y="1645306"/>
                </a:lnTo>
                <a:lnTo>
                  <a:pt x="2854967" y="1605456"/>
                </a:lnTo>
                <a:lnTo>
                  <a:pt x="2829790" y="1565850"/>
                </a:lnTo>
                <a:lnTo>
                  <a:pt x="2803981" y="1526492"/>
                </a:lnTo>
                <a:lnTo>
                  <a:pt x="2777539" y="1487389"/>
                </a:lnTo>
                <a:lnTo>
                  <a:pt x="2750464" y="1448548"/>
                </a:lnTo>
                <a:lnTo>
                  <a:pt x="2722754" y="1409974"/>
                </a:lnTo>
                <a:lnTo>
                  <a:pt x="2694409" y="1371674"/>
                </a:lnTo>
                <a:lnTo>
                  <a:pt x="2665430" y="1333654"/>
                </a:lnTo>
                <a:lnTo>
                  <a:pt x="2635814" y="1295920"/>
                </a:lnTo>
                <a:lnTo>
                  <a:pt x="2605561" y="1258479"/>
                </a:lnTo>
                <a:lnTo>
                  <a:pt x="2574671" y="1221336"/>
                </a:lnTo>
                <a:lnTo>
                  <a:pt x="2543516" y="1184928"/>
                </a:lnTo>
                <a:lnTo>
                  <a:pt x="2511940" y="1149058"/>
                </a:lnTo>
                <a:lnTo>
                  <a:pt x="2479950" y="1113725"/>
                </a:lnTo>
                <a:lnTo>
                  <a:pt x="2447552" y="1078932"/>
                </a:lnTo>
                <a:lnTo>
                  <a:pt x="2414752" y="1044678"/>
                </a:lnTo>
                <a:lnTo>
                  <a:pt x="2381557" y="1010965"/>
                </a:lnTo>
                <a:lnTo>
                  <a:pt x="2347972" y="977792"/>
                </a:lnTo>
                <a:lnTo>
                  <a:pt x="2314004" y="945160"/>
                </a:lnTo>
                <a:lnTo>
                  <a:pt x="2279659" y="913070"/>
                </a:lnTo>
                <a:lnTo>
                  <a:pt x="2244944" y="881523"/>
                </a:lnTo>
                <a:lnTo>
                  <a:pt x="2209864" y="850519"/>
                </a:lnTo>
                <a:lnTo>
                  <a:pt x="2174427" y="820058"/>
                </a:lnTo>
                <a:lnTo>
                  <a:pt x="2138637" y="790142"/>
                </a:lnTo>
                <a:lnTo>
                  <a:pt x="2102502" y="760770"/>
                </a:lnTo>
                <a:lnTo>
                  <a:pt x="2066028" y="731944"/>
                </a:lnTo>
                <a:lnTo>
                  <a:pt x="2029221" y="703664"/>
                </a:lnTo>
                <a:lnTo>
                  <a:pt x="1992087" y="675930"/>
                </a:lnTo>
                <a:lnTo>
                  <a:pt x="1954632" y="648744"/>
                </a:lnTo>
                <a:lnTo>
                  <a:pt x="1916864" y="622105"/>
                </a:lnTo>
                <a:lnTo>
                  <a:pt x="1878787" y="596014"/>
                </a:lnTo>
                <a:lnTo>
                  <a:pt x="1840409" y="570473"/>
                </a:lnTo>
                <a:lnTo>
                  <a:pt x="1801735" y="545481"/>
                </a:lnTo>
                <a:lnTo>
                  <a:pt x="1762772" y="521039"/>
                </a:lnTo>
                <a:lnTo>
                  <a:pt x="1723526" y="497148"/>
                </a:lnTo>
                <a:lnTo>
                  <a:pt x="1684004" y="473808"/>
                </a:lnTo>
                <a:lnTo>
                  <a:pt x="1644211" y="451020"/>
                </a:lnTo>
                <a:lnTo>
                  <a:pt x="1604154" y="428784"/>
                </a:lnTo>
                <a:lnTo>
                  <a:pt x="1563839" y="407102"/>
                </a:lnTo>
                <a:lnTo>
                  <a:pt x="1523272" y="385973"/>
                </a:lnTo>
                <a:lnTo>
                  <a:pt x="1482461" y="365398"/>
                </a:lnTo>
                <a:lnTo>
                  <a:pt x="1441410" y="345378"/>
                </a:lnTo>
                <a:lnTo>
                  <a:pt x="1400126" y="325913"/>
                </a:lnTo>
                <a:lnTo>
                  <a:pt x="1358616" y="307005"/>
                </a:lnTo>
                <a:lnTo>
                  <a:pt x="1316885" y="288652"/>
                </a:lnTo>
                <a:lnTo>
                  <a:pt x="1274940" y="270858"/>
                </a:lnTo>
                <a:lnTo>
                  <a:pt x="1232788" y="253620"/>
                </a:lnTo>
                <a:lnTo>
                  <a:pt x="1190434" y="236941"/>
                </a:lnTo>
                <a:lnTo>
                  <a:pt x="1147885" y="220822"/>
                </a:lnTo>
                <a:lnTo>
                  <a:pt x="1105147" y="205261"/>
                </a:lnTo>
                <a:lnTo>
                  <a:pt x="1062226" y="190261"/>
                </a:lnTo>
                <a:lnTo>
                  <a:pt x="1019129" y="175821"/>
                </a:lnTo>
                <a:lnTo>
                  <a:pt x="975861" y="161943"/>
                </a:lnTo>
                <a:lnTo>
                  <a:pt x="932430" y="148626"/>
                </a:lnTo>
                <a:lnTo>
                  <a:pt x="888840" y="135872"/>
                </a:lnTo>
                <a:lnTo>
                  <a:pt x="845100" y="123681"/>
                </a:lnTo>
                <a:lnTo>
                  <a:pt x="801214" y="112053"/>
                </a:lnTo>
                <a:lnTo>
                  <a:pt x="757189" y="100990"/>
                </a:lnTo>
                <a:lnTo>
                  <a:pt x="713032" y="90491"/>
                </a:lnTo>
                <a:lnTo>
                  <a:pt x="668748" y="80558"/>
                </a:lnTo>
                <a:lnTo>
                  <a:pt x="624345" y="71191"/>
                </a:lnTo>
                <a:lnTo>
                  <a:pt x="579827" y="62390"/>
                </a:lnTo>
                <a:lnTo>
                  <a:pt x="535202" y="54156"/>
                </a:lnTo>
                <a:lnTo>
                  <a:pt x="490475" y="46491"/>
                </a:lnTo>
                <a:lnTo>
                  <a:pt x="445653" y="39393"/>
                </a:lnTo>
                <a:lnTo>
                  <a:pt x="400743" y="32865"/>
                </a:lnTo>
                <a:lnTo>
                  <a:pt x="355750" y="26905"/>
                </a:lnTo>
                <a:lnTo>
                  <a:pt x="310681" y="21516"/>
                </a:lnTo>
                <a:lnTo>
                  <a:pt x="265541" y="16698"/>
                </a:lnTo>
                <a:lnTo>
                  <a:pt x="220338" y="12451"/>
                </a:lnTo>
                <a:lnTo>
                  <a:pt x="175078" y="8776"/>
                </a:lnTo>
                <a:lnTo>
                  <a:pt x="129766" y="5673"/>
                </a:lnTo>
                <a:lnTo>
                  <a:pt x="84409" y="3143"/>
                </a:lnTo>
                <a:lnTo>
                  <a:pt x="39013" y="1186"/>
                </a:lnTo>
                <a:lnTo>
                  <a:pt x="0" y="0"/>
                </a:lnTo>
                <a:close/>
              </a:path>
            </a:pathLst>
          </a:custGeom>
          <a:solidFill>
            <a:srgbClr val="F7F1E4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5" name="object 5"/>
          <p:cNvSpPr/>
          <p:nvPr/>
        </p:nvSpPr>
        <p:spPr>
          <a:xfrm>
            <a:off x="9915290" y="4780216"/>
            <a:ext cx="1028181" cy="11967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8" name="object 8"/>
          <p:cNvSpPr/>
          <p:nvPr/>
        </p:nvSpPr>
        <p:spPr>
          <a:xfrm>
            <a:off x="10327116" y="6423370"/>
            <a:ext cx="513054" cy="345491"/>
          </a:xfrm>
          <a:custGeom>
            <a:avLst/>
            <a:gdLst/>
            <a:ahLst/>
            <a:cxnLst/>
            <a:rect l="l" t="t" r="r" b="b"/>
            <a:pathLst>
              <a:path w="565784" h="381000">
                <a:moveTo>
                  <a:pt x="565403" y="0"/>
                </a:moveTo>
                <a:lnTo>
                  <a:pt x="0" y="0"/>
                </a:lnTo>
                <a:lnTo>
                  <a:pt x="0" y="381000"/>
                </a:lnTo>
                <a:lnTo>
                  <a:pt x="565403" y="381000"/>
                </a:lnTo>
                <a:lnTo>
                  <a:pt x="5654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9" name="object 9"/>
          <p:cNvSpPr/>
          <p:nvPr/>
        </p:nvSpPr>
        <p:spPr>
          <a:xfrm>
            <a:off x="7048406" y="2987274"/>
            <a:ext cx="262573" cy="409983"/>
          </a:xfrm>
          <a:custGeom>
            <a:avLst/>
            <a:gdLst/>
            <a:ahLst/>
            <a:cxnLst/>
            <a:rect l="l" t="t" r="r" b="b"/>
            <a:pathLst>
              <a:path w="289559" h="452120">
                <a:moveTo>
                  <a:pt x="144762" y="0"/>
                </a:moveTo>
                <a:lnTo>
                  <a:pt x="0" y="144206"/>
                </a:lnTo>
                <a:lnTo>
                  <a:pt x="144762" y="451599"/>
                </a:lnTo>
                <a:lnTo>
                  <a:pt x="289536" y="144206"/>
                </a:lnTo>
                <a:lnTo>
                  <a:pt x="144762" y="0"/>
                </a:lnTo>
                <a:close/>
              </a:path>
            </a:pathLst>
          </a:custGeom>
          <a:solidFill>
            <a:srgbClr val="EC523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0" name="object 10"/>
          <p:cNvSpPr/>
          <p:nvPr/>
        </p:nvSpPr>
        <p:spPr>
          <a:xfrm>
            <a:off x="6793260" y="1803412"/>
            <a:ext cx="774476" cy="1190793"/>
          </a:xfrm>
          <a:custGeom>
            <a:avLst/>
            <a:gdLst/>
            <a:ahLst/>
            <a:cxnLst/>
            <a:rect l="l" t="t" r="r" b="b"/>
            <a:pathLst>
              <a:path w="854075" h="1313179">
                <a:moveTo>
                  <a:pt x="426878" y="0"/>
                </a:moveTo>
                <a:lnTo>
                  <a:pt x="376458" y="29222"/>
                </a:lnTo>
                <a:lnTo>
                  <a:pt x="314714" y="70800"/>
                </a:lnTo>
                <a:lnTo>
                  <a:pt x="278763" y="97885"/>
                </a:lnTo>
                <a:lnTo>
                  <a:pt x="240920" y="129017"/>
                </a:lnTo>
                <a:lnTo>
                  <a:pt x="202304" y="164087"/>
                </a:lnTo>
                <a:lnTo>
                  <a:pt x="164037" y="202983"/>
                </a:lnTo>
                <a:lnTo>
                  <a:pt x="127238" y="245594"/>
                </a:lnTo>
                <a:lnTo>
                  <a:pt x="93026" y="291808"/>
                </a:lnTo>
                <a:lnTo>
                  <a:pt x="62524" y="341514"/>
                </a:lnTo>
                <a:lnTo>
                  <a:pt x="36850" y="394601"/>
                </a:lnTo>
                <a:lnTo>
                  <a:pt x="17124" y="450957"/>
                </a:lnTo>
                <a:lnTo>
                  <a:pt x="4467" y="510472"/>
                </a:lnTo>
                <a:lnTo>
                  <a:pt x="0" y="573035"/>
                </a:lnTo>
                <a:lnTo>
                  <a:pt x="36540" y="811936"/>
                </a:lnTo>
                <a:lnTo>
                  <a:pt x="116929" y="1052618"/>
                </a:lnTo>
                <a:lnTo>
                  <a:pt x="197318" y="1238513"/>
                </a:lnTo>
                <a:lnTo>
                  <a:pt x="233858" y="1313049"/>
                </a:lnTo>
                <a:lnTo>
                  <a:pt x="426878" y="1111923"/>
                </a:lnTo>
                <a:lnTo>
                  <a:pt x="711191" y="1111923"/>
                </a:lnTo>
                <a:lnTo>
                  <a:pt x="736836" y="1052619"/>
                </a:lnTo>
                <a:lnTo>
                  <a:pt x="761393" y="979090"/>
                </a:lnTo>
                <a:lnTo>
                  <a:pt x="296962" y="979090"/>
                </a:lnTo>
                <a:lnTo>
                  <a:pt x="292069" y="962415"/>
                </a:lnTo>
                <a:lnTo>
                  <a:pt x="267144" y="882101"/>
                </a:lnTo>
                <a:lnTo>
                  <a:pt x="251027" y="825399"/>
                </a:lnTo>
                <a:lnTo>
                  <a:pt x="235084" y="762293"/>
                </a:lnTo>
                <a:lnTo>
                  <a:pt x="221273" y="696250"/>
                </a:lnTo>
                <a:lnTo>
                  <a:pt x="211550" y="630740"/>
                </a:lnTo>
                <a:lnTo>
                  <a:pt x="207874" y="569231"/>
                </a:lnTo>
                <a:lnTo>
                  <a:pt x="214896" y="503065"/>
                </a:lnTo>
                <a:lnTo>
                  <a:pt x="233802" y="443797"/>
                </a:lnTo>
                <a:lnTo>
                  <a:pt x="261354" y="391583"/>
                </a:lnTo>
                <a:lnTo>
                  <a:pt x="294313" y="346582"/>
                </a:lnTo>
                <a:lnTo>
                  <a:pt x="329442" y="308951"/>
                </a:lnTo>
                <a:lnTo>
                  <a:pt x="363501" y="278848"/>
                </a:lnTo>
                <a:lnTo>
                  <a:pt x="415457" y="241857"/>
                </a:lnTo>
                <a:lnTo>
                  <a:pt x="426878" y="235285"/>
                </a:lnTo>
                <a:lnTo>
                  <a:pt x="717621" y="235285"/>
                </a:lnTo>
                <a:lnTo>
                  <a:pt x="689725" y="202983"/>
                </a:lnTo>
                <a:lnTo>
                  <a:pt x="651458" y="164088"/>
                </a:lnTo>
                <a:lnTo>
                  <a:pt x="612843" y="129018"/>
                </a:lnTo>
                <a:lnTo>
                  <a:pt x="575000" y="97885"/>
                </a:lnTo>
                <a:lnTo>
                  <a:pt x="539048" y="70800"/>
                </a:lnTo>
                <a:lnTo>
                  <a:pt x="506109" y="47876"/>
                </a:lnTo>
                <a:lnTo>
                  <a:pt x="453749" y="14951"/>
                </a:lnTo>
                <a:lnTo>
                  <a:pt x="436567" y="5173"/>
                </a:lnTo>
                <a:lnTo>
                  <a:pt x="426878" y="0"/>
                </a:lnTo>
                <a:close/>
              </a:path>
              <a:path w="854075" h="1313179">
                <a:moveTo>
                  <a:pt x="711191" y="1111923"/>
                </a:moveTo>
                <a:lnTo>
                  <a:pt x="426878" y="1111923"/>
                </a:lnTo>
                <a:lnTo>
                  <a:pt x="619911" y="1313049"/>
                </a:lnTo>
                <a:lnTo>
                  <a:pt x="656450" y="1238513"/>
                </a:lnTo>
                <a:lnTo>
                  <a:pt x="711191" y="1111923"/>
                </a:lnTo>
                <a:close/>
              </a:path>
              <a:path w="854075" h="1313179">
                <a:moveTo>
                  <a:pt x="426878" y="846270"/>
                </a:moveTo>
                <a:lnTo>
                  <a:pt x="296962" y="979090"/>
                </a:lnTo>
                <a:lnTo>
                  <a:pt x="553086" y="979090"/>
                </a:lnTo>
                <a:lnTo>
                  <a:pt x="426878" y="846270"/>
                </a:lnTo>
                <a:close/>
              </a:path>
              <a:path w="854075" h="1313179">
                <a:moveTo>
                  <a:pt x="717621" y="235285"/>
                </a:moveTo>
                <a:lnTo>
                  <a:pt x="426878" y="235285"/>
                </a:lnTo>
                <a:lnTo>
                  <a:pt x="438299" y="241857"/>
                </a:lnTo>
                <a:lnTo>
                  <a:pt x="460505" y="256431"/>
                </a:lnTo>
                <a:lnTo>
                  <a:pt x="524319" y="308951"/>
                </a:lnTo>
                <a:lnTo>
                  <a:pt x="559450" y="346582"/>
                </a:lnTo>
                <a:lnTo>
                  <a:pt x="592411" y="391584"/>
                </a:lnTo>
                <a:lnTo>
                  <a:pt x="619965" y="443797"/>
                </a:lnTo>
                <a:lnTo>
                  <a:pt x="638872" y="503066"/>
                </a:lnTo>
                <a:lnTo>
                  <a:pt x="645894" y="569231"/>
                </a:lnTo>
                <a:lnTo>
                  <a:pt x="642211" y="630740"/>
                </a:lnTo>
                <a:lnTo>
                  <a:pt x="632438" y="696250"/>
                </a:lnTo>
                <a:lnTo>
                  <a:pt x="618488" y="762293"/>
                </a:lnTo>
                <a:lnTo>
                  <a:pt x="602276" y="825399"/>
                </a:lnTo>
                <a:lnTo>
                  <a:pt x="585716" y="882101"/>
                </a:lnTo>
                <a:lnTo>
                  <a:pt x="570721" y="928929"/>
                </a:lnTo>
                <a:lnTo>
                  <a:pt x="553086" y="979090"/>
                </a:lnTo>
                <a:lnTo>
                  <a:pt x="761393" y="979090"/>
                </a:lnTo>
                <a:lnTo>
                  <a:pt x="817221" y="811936"/>
                </a:lnTo>
                <a:lnTo>
                  <a:pt x="853760" y="573035"/>
                </a:lnTo>
                <a:lnTo>
                  <a:pt x="849292" y="510473"/>
                </a:lnTo>
                <a:lnTo>
                  <a:pt x="836636" y="450958"/>
                </a:lnTo>
                <a:lnTo>
                  <a:pt x="816911" y="394601"/>
                </a:lnTo>
                <a:lnTo>
                  <a:pt x="791237" y="341514"/>
                </a:lnTo>
                <a:lnTo>
                  <a:pt x="760735" y="291808"/>
                </a:lnTo>
                <a:lnTo>
                  <a:pt x="726524" y="245594"/>
                </a:lnTo>
                <a:lnTo>
                  <a:pt x="717621" y="235285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1" name="object 11"/>
          <p:cNvSpPr/>
          <p:nvPr/>
        </p:nvSpPr>
        <p:spPr>
          <a:xfrm>
            <a:off x="7435503" y="1672651"/>
            <a:ext cx="262573" cy="268907"/>
          </a:xfrm>
          <a:custGeom>
            <a:avLst/>
            <a:gdLst/>
            <a:ahLst/>
            <a:cxnLst/>
            <a:rect l="l" t="t" r="r" b="b"/>
            <a:pathLst>
              <a:path w="289559" h="296544">
                <a:moveTo>
                  <a:pt x="144762" y="0"/>
                </a:moveTo>
                <a:lnTo>
                  <a:pt x="0" y="148061"/>
                </a:lnTo>
                <a:lnTo>
                  <a:pt x="144762" y="295995"/>
                </a:lnTo>
                <a:lnTo>
                  <a:pt x="289536" y="148061"/>
                </a:lnTo>
                <a:lnTo>
                  <a:pt x="144762" y="0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2" name="object 12"/>
          <p:cNvSpPr/>
          <p:nvPr/>
        </p:nvSpPr>
        <p:spPr>
          <a:xfrm>
            <a:off x="7092166" y="2223290"/>
            <a:ext cx="178393" cy="18584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5" name="object 15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1534668" y="0"/>
                </a:moveTo>
                <a:lnTo>
                  <a:pt x="0" y="0"/>
                </a:lnTo>
                <a:lnTo>
                  <a:pt x="0" y="525779"/>
                </a:lnTo>
                <a:lnTo>
                  <a:pt x="1534668" y="525779"/>
                </a:lnTo>
                <a:lnTo>
                  <a:pt x="15346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6" name="object 16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0" y="525779"/>
                </a:moveTo>
                <a:lnTo>
                  <a:pt x="1534668" y="525779"/>
                </a:lnTo>
                <a:lnTo>
                  <a:pt x="1534668" y="0"/>
                </a:lnTo>
                <a:lnTo>
                  <a:pt x="0" y="0"/>
                </a:lnTo>
                <a:lnTo>
                  <a:pt x="0" y="525779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21" name="Title 9">
            <a:extLst>
              <a:ext uri="{FF2B5EF4-FFF2-40B4-BE49-F238E27FC236}">
                <a16:creationId xmlns:a16="http://schemas.microsoft.com/office/drawing/2014/main" id="{CE16DE3F-B598-42DA-A39B-748F9F82DC98}"/>
              </a:ext>
            </a:extLst>
          </p:cNvPr>
          <p:cNvSpPr txBox="1">
            <a:spLocks/>
          </p:cNvSpPr>
          <p:nvPr/>
        </p:nvSpPr>
        <p:spPr>
          <a:xfrm>
            <a:off x="642100" y="3490909"/>
            <a:ext cx="8077717" cy="146986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endParaRPr lang="ru-RU" sz="3627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026" name="Picture 2" descr="Поддержка по национальному проекту «Малое и среднее предпринимательство» |  Карьера и бизнес | Деньги | Аргументы и Факты">
            <a:extLst>
              <a:ext uri="{FF2B5EF4-FFF2-40B4-BE49-F238E27FC236}">
                <a16:creationId xmlns:a16="http://schemas.microsoft.com/office/drawing/2014/main" id="{00A59270-F22E-9C5C-6F01-7E78ABAF8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320" y="233552"/>
            <a:ext cx="1986574" cy="147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Малый и средний бизнес Томской области / Портал внешнеэкономической  информации Томской области">
            <a:extLst>
              <a:ext uri="{FF2B5EF4-FFF2-40B4-BE49-F238E27FC236}">
                <a16:creationId xmlns:a16="http://schemas.microsoft.com/office/drawing/2014/main" id="{966D59D4-0E6B-4BB0-E73F-93914AFC9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290" y="26417"/>
            <a:ext cx="1621708" cy="121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ru-RU" dirty="0">
                <a:latin typeface="+mn-lt"/>
              </a:rPr>
            </a:br>
            <a:r>
              <a:rPr lang="ru-RU" dirty="0">
                <a:latin typeface="+mn-lt"/>
              </a:rPr>
              <a:t> 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dirty="0"/>
              <a:t>Срок использования гранта составляет</a:t>
            </a:r>
            <a:r>
              <a:rPr lang="ru-RU" sz="4000" b="1" dirty="0"/>
              <a:t> </a:t>
            </a:r>
          </a:p>
          <a:p>
            <a:pPr marL="0" indent="0" algn="ctr">
              <a:buNone/>
            </a:pPr>
            <a:endParaRPr lang="ru-RU" sz="4000" b="1" dirty="0"/>
          </a:p>
          <a:p>
            <a:pPr marL="0" indent="0" algn="ctr">
              <a:buNone/>
            </a:pPr>
            <a:r>
              <a:rPr lang="ru-RU" sz="6000" b="1" dirty="0">
                <a:solidFill>
                  <a:srgbClr val="00B0F0"/>
                </a:solidFill>
              </a:rPr>
              <a:t>6 месяцев</a:t>
            </a:r>
          </a:p>
          <a:p>
            <a:pPr marL="0" indent="0" algn="ctr">
              <a:buNone/>
            </a:pPr>
            <a:r>
              <a:rPr lang="ru-RU" sz="4000" dirty="0"/>
              <a:t>со дня заключения Соглашения</a:t>
            </a:r>
          </a:p>
          <a:p>
            <a:pPr marL="0" indent="0" algn="ctr">
              <a:buNone/>
            </a:pPr>
            <a:r>
              <a:rPr lang="ru-RU" sz="4000" dirty="0"/>
              <a:t> о предоставлении гранта</a:t>
            </a:r>
            <a:endParaRPr lang="ru-R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DAD59DB-2283-CD3A-DC0E-1C3ABDBD482F}"/>
              </a:ext>
            </a:extLst>
          </p:cNvPr>
          <p:cNvSpPr txBox="1"/>
          <p:nvPr/>
        </p:nvSpPr>
        <p:spPr>
          <a:xfrm>
            <a:off x="2228411" y="443906"/>
            <a:ext cx="4058976" cy="15992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829178"/>
            <a:endParaRPr lang="ru-RU" sz="1632" b="1" dirty="0">
              <a:solidFill>
                <a:srgbClr val="C0504D">
                  <a:lumMod val="50000"/>
                </a:srgbClr>
              </a:solidFill>
              <a:latin typeface="MyriadPro-SemiCn"/>
            </a:endParaRPr>
          </a:p>
          <a:p>
            <a:pPr defTabSz="829178"/>
            <a:endParaRPr lang="ru-RU" sz="1632" b="1" dirty="0">
              <a:solidFill>
                <a:srgbClr val="C0504D">
                  <a:lumMod val="50000"/>
                </a:srgbClr>
              </a:solidFill>
              <a:latin typeface="MyriadPro-SemiCn"/>
            </a:endParaRPr>
          </a:p>
          <a:p>
            <a:pPr defTabSz="829178"/>
            <a:endParaRPr lang="ru-RU" sz="1632" b="1" dirty="0">
              <a:solidFill>
                <a:srgbClr val="C0504D">
                  <a:lumMod val="50000"/>
                </a:srgbClr>
              </a:solidFill>
              <a:latin typeface="MyriadPro-SemiCn"/>
            </a:endParaRPr>
          </a:p>
          <a:p>
            <a:pPr defTabSz="829178"/>
            <a:r>
              <a:rPr lang="ru-RU" sz="1632" b="1" dirty="0">
                <a:solidFill>
                  <a:srgbClr val="C0504D">
                    <a:lumMod val="50000"/>
                  </a:srgbClr>
                </a:solidFill>
                <a:latin typeface="MyriadPro-SemiCn"/>
              </a:rPr>
              <a:t>Центр Инноваций</a:t>
            </a:r>
          </a:p>
          <a:p>
            <a:pPr defTabSz="829178"/>
            <a:r>
              <a:rPr lang="ru-RU" sz="1632" b="1" dirty="0">
                <a:solidFill>
                  <a:srgbClr val="C0504D">
                    <a:lumMod val="50000"/>
                  </a:srgbClr>
                </a:solidFill>
                <a:latin typeface="MyriadPro-SemiCn"/>
              </a:rPr>
              <a:t>Социальной Сферы</a:t>
            </a:r>
          </a:p>
          <a:p>
            <a:pPr defTabSz="829178"/>
            <a:r>
              <a:rPr lang="ru-RU" sz="1632" b="1" dirty="0">
                <a:solidFill>
                  <a:srgbClr val="C0504D">
                    <a:lumMod val="50000"/>
                  </a:srgbClr>
                </a:solidFill>
                <a:latin typeface="MyriadPro-SemiCn"/>
              </a:rPr>
              <a:t>Томской области</a:t>
            </a:r>
            <a:endParaRPr lang="ru-RU" sz="1632" b="1" dirty="0">
              <a:solidFill>
                <a:srgbClr val="C0504D">
                  <a:lumMod val="50000"/>
                </a:srgbClr>
              </a:solidFill>
              <a:latin typeface="Calibri"/>
            </a:endParaRP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BF1CAF6F-CD74-BA4A-9866-13B23370F3C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329" y="1181002"/>
            <a:ext cx="602271" cy="925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68918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70918" y="6533238"/>
            <a:ext cx="71977" cy="1426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52"/>
              </a:lnSpc>
            </a:pPr>
            <a:r>
              <a:rPr sz="1088" spc="9" dirty="0">
                <a:solidFill>
                  <a:srgbClr val="552112"/>
                </a:solidFill>
                <a:latin typeface="Calibri"/>
                <a:cs typeface="Calibri"/>
              </a:rPr>
              <a:t>1</a:t>
            </a:r>
            <a:endParaRPr sz="1088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868818" y="1698"/>
            <a:ext cx="6026747" cy="6853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4" name="object 4"/>
          <p:cNvSpPr/>
          <p:nvPr/>
        </p:nvSpPr>
        <p:spPr>
          <a:xfrm>
            <a:off x="1247607" y="3459999"/>
            <a:ext cx="3039170" cy="3395027"/>
          </a:xfrm>
          <a:custGeom>
            <a:avLst/>
            <a:gdLst/>
            <a:ahLst/>
            <a:cxnLst/>
            <a:rect l="l" t="t" r="r" b="b"/>
            <a:pathLst>
              <a:path w="3351529" h="3743959">
                <a:moveTo>
                  <a:pt x="0" y="0"/>
                </a:moveTo>
                <a:lnTo>
                  <a:pt x="0" y="1072605"/>
                </a:lnTo>
                <a:lnTo>
                  <a:pt x="22334" y="1073430"/>
                </a:lnTo>
                <a:lnTo>
                  <a:pt x="68253" y="1075971"/>
                </a:lnTo>
                <a:lnTo>
                  <a:pt x="114075" y="1079351"/>
                </a:lnTo>
                <a:lnTo>
                  <a:pt x="159788" y="1083568"/>
                </a:lnTo>
                <a:lnTo>
                  <a:pt x="205379" y="1088618"/>
                </a:lnTo>
                <a:lnTo>
                  <a:pt x="250833" y="1094499"/>
                </a:lnTo>
                <a:lnTo>
                  <a:pt x="296139" y="1101206"/>
                </a:lnTo>
                <a:lnTo>
                  <a:pt x="341282" y="1108738"/>
                </a:lnTo>
                <a:lnTo>
                  <a:pt x="386251" y="1117090"/>
                </a:lnTo>
                <a:lnTo>
                  <a:pt x="431030" y="1126261"/>
                </a:lnTo>
                <a:lnTo>
                  <a:pt x="475608" y="1136246"/>
                </a:lnTo>
                <a:lnTo>
                  <a:pt x="519971" y="1147043"/>
                </a:lnTo>
                <a:lnTo>
                  <a:pt x="564106" y="1158649"/>
                </a:lnTo>
                <a:lnTo>
                  <a:pt x="608000" y="1171061"/>
                </a:lnTo>
                <a:lnTo>
                  <a:pt x="651640" y="1184275"/>
                </a:lnTo>
                <a:lnTo>
                  <a:pt x="695011" y="1198288"/>
                </a:lnTo>
                <a:lnTo>
                  <a:pt x="738103" y="1213098"/>
                </a:lnTo>
                <a:lnTo>
                  <a:pt x="780900" y="1228701"/>
                </a:lnTo>
                <a:lnTo>
                  <a:pt x="823390" y="1245094"/>
                </a:lnTo>
                <a:lnTo>
                  <a:pt x="865560" y="1262275"/>
                </a:lnTo>
                <a:lnTo>
                  <a:pt x="907396" y="1280240"/>
                </a:lnTo>
                <a:lnTo>
                  <a:pt x="948886" y="1298985"/>
                </a:lnTo>
                <a:lnTo>
                  <a:pt x="990016" y="1318509"/>
                </a:lnTo>
                <a:lnTo>
                  <a:pt x="1030773" y="1338807"/>
                </a:lnTo>
                <a:lnTo>
                  <a:pt x="1071144" y="1359877"/>
                </a:lnTo>
                <a:lnTo>
                  <a:pt x="1111115" y="1381716"/>
                </a:lnTo>
                <a:lnTo>
                  <a:pt x="1150674" y="1404320"/>
                </a:lnTo>
                <a:lnTo>
                  <a:pt x="1189808" y="1427687"/>
                </a:lnTo>
                <a:lnTo>
                  <a:pt x="1228502" y="1451813"/>
                </a:lnTo>
                <a:lnTo>
                  <a:pt x="1266745" y="1476696"/>
                </a:lnTo>
                <a:lnTo>
                  <a:pt x="1304522" y="1502332"/>
                </a:lnTo>
                <a:lnTo>
                  <a:pt x="1341821" y="1528718"/>
                </a:lnTo>
                <a:lnTo>
                  <a:pt x="1378628" y="1555851"/>
                </a:lnTo>
                <a:lnTo>
                  <a:pt x="1414931" y="1583729"/>
                </a:lnTo>
                <a:lnTo>
                  <a:pt x="1450716" y="1612347"/>
                </a:lnTo>
                <a:lnTo>
                  <a:pt x="1485969" y="1641703"/>
                </a:lnTo>
                <a:lnTo>
                  <a:pt x="1520679" y="1671794"/>
                </a:lnTo>
                <a:lnTo>
                  <a:pt x="1554831" y="1702617"/>
                </a:lnTo>
                <a:lnTo>
                  <a:pt x="1588412" y="1734169"/>
                </a:lnTo>
                <a:lnTo>
                  <a:pt x="1621409" y="1766446"/>
                </a:lnTo>
                <a:lnTo>
                  <a:pt x="1653810" y="1799445"/>
                </a:lnTo>
                <a:lnTo>
                  <a:pt x="1685600" y="1833164"/>
                </a:lnTo>
                <a:lnTo>
                  <a:pt x="1716767" y="1867600"/>
                </a:lnTo>
                <a:lnTo>
                  <a:pt x="1747298" y="1902748"/>
                </a:lnTo>
                <a:lnTo>
                  <a:pt x="1777179" y="1938607"/>
                </a:lnTo>
                <a:lnTo>
                  <a:pt x="1806397" y="1975173"/>
                </a:lnTo>
                <a:lnTo>
                  <a:pt x="1834939" y="2012443"/>
                </a:lnTo>
                <a:lnTo>
                  <a:pt x="1862792" y="2050414"/>
                </a:lnTo>
                <a:lnTo>
                  <a:pt x="1889942" y="2089083"/>
                </a:lnTo>
                <a:lnTo>
                  <a:pt x="1916377" y="2128447"/>
                </a:lnTo>
                <a:lnTo>
                  <a:pt x="1942083" y="2168502"/>
                </a:lnTo>
                <a:lnTo>
                  <a:pt x="1967238" y="2209571"/>
                </a:lnTo>
                <a:lnTo>
                  <a:pt x="1991389" y="2250941"/>
                </a:lnTo>
                <a:lnTo>
                  <a:pt x="2014540" y="2292598"/>
                </a:lnTo>
                <a:lnTo>
                  <a:pt x="2036695" y="2334530"/>
                </a:lnTo>
                <a:lnTo>
                  <a:pt x="2057857" y="2376724"/>
                </a:lnTo>
                <a:lnTo>
                  <a:pt x="2078029" y="2419166"/>
                </a:lnTo>
                <a:lnTo>
                  <a:pt x="2097216" y="2461843"/>
                </a:lnTo>
                <a:lnTo>
                  <a:pt x="2115419" y="2504742"/>
                </a:lnTo>
                <a:lnTo>
                  <a:pt x="2132644" y="2547851"/>
                </a:lnTo>
                <a:lnTo>
                  <a:pt x="2148893" y="2591156"/>
                </a:lnTo>
                <a:lnTo>
                  <a:pt x="2164170" y="2634643"/>
                </a:lnTo>
                <a:lnTo>
                  <a:pt x="2178479" y="2678301"/>
                </a:lnTo>
                <a:lnTo>
                  <a:pt x="2191822" y="2722115"/>
                </a:lnTo>
                <a:lnTo>
                  <a:pt x="2204203" y="2766073"/>
                </a:lnTo>
                <a:lnTo>
                  <a:pt x="2215627" y="2810162"/>
                </a:lnTo>
                <a:lnTo>
                  <a:pt x="2226095" y="2854368"/>
                </a:lnTo>
                <a:lnTo>
                  <a:pt x="2235612" y="2898678"/>
                </a:lnTo>
                <a:lnTo>
                  <a:pt x="2244181" y="2943080"/>
                </a:lnTo>
                <a:lnTo>
                  <a:pt x="2251806" y="2987560"/>
                </a:lnTo>
                <a:lnTo>
                  <a:pt x="2258490" y="3032105"/>
                </a:lnTo>
                <a:lnTo>
                  <a:pt x="2264236" y="3076702"/>
                </a:lnTo>
                <a:lnTo>
                  <a:pt x="2269048" y="3121338"/>
                </a:lnTo>
                <a:lnTo>
                  <a:pt x="2272930" y="3166000"/>
                </a:lnTo>
                <a:lnTo>
                  <a:pt x="2275885" y="3210674"/>
                </a:lnTo>
                <a:lnTo>
                  <a:pt x="2277916" y="3255348"/>
                </a:lnTo>
                <a:lnTo>
                  <a:pt x="2279027" y="3300009"/>
                </a:lnTo>
                <a:lnTo>
                  <a:pt x="2279222" y="3344643"/>
                </a:lnTo>
                <a:lnTo>
                  <a:pt x="2278503" y="3389238"/>
                </a:lnTo>
                <a:lnTo>
                  <a:pt x="2276874" y="3433780"/>
                </a:lnTo>
                <a:lnTo>
                  <a:pt x="2274339" y="3478256"/>
                </a:lnTo>
                <a:lnTo>
                  <a:pt x="2270902" y="3522653"/>
                </a:lnTo>
                <a:lnTo>
                  <a:pt x="2266565" y="3566958"/>
                </a:lnTo>
                <a:lnTo>
                  <a:pt x="2261332" y="3611158"/>
                </a:lnTo>
                <a:lnTo>
                  <a:pt x="2255207" y="3655240"/>
                </a:lnTo>
                <a:lnTo>
                  <a:pt x="2248193" y="3699190"/>
                </a:lnTo>
                <a:lnTo>
                  <a:pt x="2240206" y="3743428"/>
                </a:lnTo>
                <a:lnTo>
                  <a:pt x="3325232" y="3743428"/>
                </a:lnTo>
                <a:lnTo>
                  <a:pt x="3333019" y="3677162"/>
                </a:lnTo>
                <a:lnTo>
                  <a:pt x="3337408" y="3632935"/>
                </a:lnTo>
                <a:lnTo>
                  <a:pt x="3341196" y="3588658"/>
                </a:lnTo>
                <a:lnTo>
                  <a:pt x="3344383" y="3544336"/>
                </a:lnTo>
                <a:lnTo>
                  <a:pt x="3346969" y="3499977"/>
                </a:lnTo>
                <a:lnTo>
                  <a:pt x="3348952" y="3455587"/>
                </a:lnTo>
                <a:lnTo>
                  <a:pt x="3350331" y="3411171"/>
                </a:lnTo>
                <a:lnTo>
                  <a:pt x="3351108" y="3366737"/>
                </a:lnTo>
                <a:lnTo>
                  <a:pt x="3351279" y="3322289"/>
                </a:lnTo>
                <a:lnTo>
                  <a:pt x="3350846" y="3277836"/>
                </a:lnTo>
                <a:lnTo>
                  <a:pt x="3349807" y="3233381"/>
                </a:lnTo>
                <a:lnTo>
                  <a:pt x="3348162" y="3188933"/>
                </a:lnTo>
                <a:lnTo>
                  <a:pt x="3345910" y="3144497"/>
                </a:lnTo>
                <a:lnTo>
                  <a:pt x="3343049" y="3100080"/>
                </a:lnTo>
                <a:lnTo>
                  <a:pt x="3339581" y="3055687"/>
                </a:lnTo>
                <a:lnTo>
                  <a:pt x="3335504" y="3011325"/>
                </a:lnTo>
                <a:lnTo>
                  <a:pt x="3330817" y="2967000"/>
                </a:lnTo>
                <a:lnTo>
                  <a:pt x="3325519" y="2922718"/>
                </a:lnTo>
                <a:lnTo>
                  <a:pt x="3319611" y="2878486"/>
                </a:lnTo>
                <a:lnTo>
                  <a:pt x="3313091" y="2834309"/>
                </a:lnTo>
                <a:lnTo>
                  <a:pt x="3305958" y="2790195"/>
                </a:lnTo>
                <a:lnTo>
                  <a:pt x="3298213" y="2746149"/>
                </a:lnTo>
                <a:lnTo>
                  <a:pt x="3289854" y="2702177"/>
                </a:lnTo>
                <a:lnTo>
                  <a:pt x="3280881" y="2658286"/>
                </a:lnTo>
                <a:lnTo>
                  <a:pt x="3271292" y="2614482"/>
                </a:lnTo>
                <a:lnTo>
                  <a:pt x="3261089" y="2570771"/>
                </a:lnTo>
                <a:lnTo>
                  <a:pt x="3250268" y="2527160"/>
                </a:lnTo>
                <a:lnTo>
                  <a:pt x="3238831" y="2483654"/>
                </a:lnTo>
                <a:lnTo>
                  <a:pt x="3226777" y="2440260"/>
                </a:lnTo>
                <a:lnTo>
                  <a:pt x="3214104" y="2396984"/>
                </a:lnTo>
                <a:lnTo>
                  <a:pt x="3200812" y="2353832"/>
                </a:lnTo>
                <a:lnTo>
                  <a:pt x="3186900" y="2310811"/>
                </a:lnTo>
                <a:lnTo>
                  <a:pt x="3172368" y="2267926"/>
                </a:lnTo>
                <a:lnTo>
                  <a:pt x="3157216" y="2225185"/>
                </a:lnTo>
                <a:lnTo>
                  <a:pt x="3141442" y="2182593"/>
                </a:lnTo>
                <a:lnTo>
                  <a:pt x="3125045" y="2140156"/>
                </a:lnTo>
                <a:lnTo>
                  <a:pt x="3108026" y="2097881"/>
                </a:lnTo>
                <a:lnTo>
                  <a:pt x="3090383" y="2055774"/>
                </a:lnTo>
                <a:lnTo>
                  <a:pt x="3072116" y="2013840"/>
                </a:lnTo>
                <a:lnTo>
                  <a:pt x="3053224" y="1972088"/>
                </a:lnTo>
                <a:lnTo>
                  <a:pt x="3033706" y="1930521"/>
                </a:lnTo>
                <a:lnTo>
                  <a:pt x="3013563" y="1889148"/>
                </a:lnTo>
                <a:lnTo>
                  <a:pt x="2992792" y="1847974"/>
                </a:lnTo>
                <a:lnTo>
                  <a:pt x="2971394" y="1807005"/>
                </a:lnTo>
                <a:lnTo>
                  <a:pt x="2949368" y="1766247"/>
                </a:lnTo>
                <a:lnTo>
                  <a:pt x="2926712" y="1725707"/>
                </a:lnTo>
                <a:lnTo>
                  <a:pt x="2903428" y="1685391"/>
                </a:lnTo>
                <a:lnTo>
                  <a:pt x="2879513" y="1645306"/>
                </a:lnTo>
                <a:lnTo>
                  <a:pt x="2854967" y="1605456"/>
                </a:lnTo>
                <a:lnTo>
                  <a:pt x="2829790" y="1565850"/>
                </a:lnTo>
                <a:lnTo>
                  <a:pt x="2803981" y="1526492"/>
                </a:lnTo>
                <a:lnTo>
                  <a:pt x="2777539" y="1487389"/>
                </a:lnTo>
                <a:lnTo>
                  <a:pt x="2750464" y="1448548"/>
                </a:lnTo>
                <a:lnTo>
                  <a:pt x="2722754" y="1409974"/>
                </a:lnTo>
                <a:lnTo>
                  <a:pt x="2694409" y="1371674"/>
                </a:lnTo>
                <a:lnTo>
                  <a:pt x="2665430" y="1333654"/>
                </a:lnTo>
                <a:lnTo>
                  <a:pt x="2635814" y="1295920"/>
                </a:lnTo>
                <a:lnTo>
                  <a:pt x="2605561" y="1258479"/>
                </a:lnTo>
                <a:lnTo>
                  <a:pt x="2574671" y="1221336"/>
                </a:lnTo>
                <a:lnTo>
                  <a:pt x="2543516" y="1184928"/>
                </a:lnTo>
                <a:lnTo>
                  <a:pt x="2511940" y="1149058"/>
                </a:lnTo>
                <a:lnTo>
                  <a:pt x="2479950" y="1113725"/>
                </a:lnTo>
                <a:lnTo>
                  <a:pt x="2447552" y="1078932"/>
                </a:lnTo>
                <a:lnTo>
                  <a:pt x="2414752" y="1044678"/>
                </a:lnTo>
                <a:lnTo>
                  <a:pt x="2381557" y="1010965"/>
                </a:lnTo>
                <a:lnTo>
                  <a:pt x="2347972" y="977792"/>
                </a:lnTo>
                <a:lnTo>
                  <a:pt x="2314004" y="945160"/>
                </a:lnTo>
                <a:lnTo>
                  <a:pt x="2279659" y="913070"/>
                </a:lnTo>
                <a:lnTo>
                  <a:pt x="2244944" y="881523"/>
                </a:lnTo>
                <a:lnTo>
                  <a:pt x="2209864" y="850519"/>
                </a:lnTo>
                <a:lnTo>
                  <a:pt x="2174427" y="820058"/>
                </a:lnTo>
                <a:lnTo>
                  <a:pt x="2138637" y="790142"/>
                </a:lnTo>
                <a:lnTo>
                  <a:pt x="2102502" y="760770"/>
                </a:lnTo>
                <a:lnTo>
                  <a:pt x="2066028" y="731944"/>
                </a:lnTo>
                <a:lnTo>
                  <a:pt x="2029221" y="703664"/>
                </a:lnTo>
                <a:lnTo>
                  <a:pt x="1992087" y="675930"/>
                </a:lnTo>
                <a:lnTo>
                  <a:pt x="1954632" y="648744"/>
                </a:lnTo>
                <a:lnTo>
                  <a:pt x="1916864" y="622105"/>
                </a:lnTo>
                <a:lnTo>
                  <a:pt x="1878787" y="596014"/>
                </a:lnTo>
                <a:lnTo>
                  <a:pt x="1840409" y="570473"/>
                </a:lnTo>
                <a:lnTo>
                  <a:pt x="1801735" y="545481"/>
                </a:lnTo>
                <a:lnTo>
                  <a:pt x="1762772" y="521039"/>
                </a:lnTo>
                <a:lnTo>
                  <a:pt x="1723526" y="497148"/>
                </a:lnTo>
                <a:lnTo>
                  <a:pt x="1684004" y="473808"/>
                </a:lnTo>
                <a:lnTo>
                  <a:pt x="1644211" y="451020"/>
                </a:lnTo>
                <a:lnTo>
                  <a:pt x="1604154" y="428784"/>
                </a:lnTo>
                <a:lnTo>
                  <a:pt x="1563839" y="407102"/>
                </a:lnTo>
                <a:lnTo>
                  <a:pt x="1523272" y="385973"/>
                </a:lnTo>
                <a:lnTo>
                  <a:pt x="1482461" y="365398"/>
                </a:lnTo>
                <a:lnTo>
                  <a:pt x="1441410" y="345378"/>
                </a:lnTo>
                <a:lnTo>
                  <a:pt x="1400126" y="325913"/>
                </a:lnTo>
                <a:lnTo>
                  <a:pt x="1358616" y="307005"/>
                </a:lnTo>
                <a:lnTo>
                  <a:pt x="1316885" y="288652"/>
                </a:lnTo>
                <a:lnTo>
                  <a:pt x="1274940" y="270858"/>
                </a:lnTo>
                <a:lnTo>
                  <a:pt x="1232788" y="253620"/>
                </a:lnTo>
                <a:lnTo>
                  <a:pt x="1190434" y="236941"/>
                </a:lnTo>
                <a:lnTo>
                  <a:pt x="1147885" y="220822"/>
                </a:lnTo>
                <a:lnTo>
                  <a:pt x="1105147" y="205261"/>
                </a:lnTo>
                <a:lnTo>
                  <a:pt x="1062226" y="190261"/>
                </a:lnTo>
                <a:lnTo>
                  <a:pt x="1019129" y="175821"/>
                </a:lnTo>
                <a:lnTo>
                  <a:pt x="975861" y="161943"/>
                </a:lnTo>
                <a:lnTo>
                  <a:pt x="932430" y="148626"/>
                </a:lnTo>
                <a:lnTo>
                  <a:pt x="888840" y="135872"/>
                </a:lnTo>
                <a:lnTo>
                  <a:pt x="845100" y="123681"/>
                </a:lnTo>
                <a:lnTo>
                  <a:pt x="801214" y="112053"/>
                </a:lnTo>
                <a:lnTo>
                  <a:pt x="757189" y="100990"/>
                </a:lnTo>
                <a:lnTo>
                  <a:pt x="713032" y="90491"/>
                </a:lnTo>
                <a:lnTo>
                  <a:pt x="668748" y="80558"/>
                </a:lnTo>
                <a:lnTo>
                  <a:pt x="624345" y="71191"/>
                </a:lnTo>
                <a:lnTo>
                  <a:pt x="579827" y="62390"/>
                </a:lnTo>
                <a:lnTo>
                  <a:pt x="535202" y="54156"/>
                </a:lnTo>
                <a:lnTo>
                  <a:pt x="490475" y="46491"/>
                </a:lnTo>
                <a:lnTo>
                  <a:pt x="445653" y="39393"/>
                </a:lnTo>
                <a:lnTo>
                  <a:pt x="400743" y="32865"/>
                </a:lnTo>
                <a:lnTo>
                  <a:pt x="355750" y="26905"/>
                </a:lnTo>
                <a:lnTo>
                  <a:pt x="310681" y="21516"/>
                </a:lnTo>
                <a:lnTo>
                  <a:pt x="265541" y="16698"/>
                </a:lnTo>
                <a:lnTo>
                  <a:pt x="220338" y="12451"/>
                </a:lnTo>
                <a:lnTo>
                  <a:pt x="175078" y="8776"/>
                </a:lnTo>
                <a:lnTo>
                  <a:pt x="129766" y="5673"/>
                </a:lnTo>
                <a:lnTo>
                  <a:pt x="84409" y="3143"/>
                </a:lnTo>
                <a:lnTo>
                  <a:pt x="39013" y="1186"/>
                </a:lnTo>
                <a:lnTo>
                  <a:pt x="0" y="0"/>
                </a:lnTo>
                <a:close/>
              </a:path>
            </a:pathLst>
          </a:custGeom>
          <a:solidFill>
            <a:srgbClr val="F7F1E4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5" name="object 5"/>
          <p:cNvSpPr/>
          <p:nvPr/>
        </p:nvSpPr>
        <p:spPr>
          <a:xfrm>
            <a:off x="9915290" y="4780216"/>
            <a:ext cx="1028181" cy="11967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8" name="object 8"/>
          <p:cNvSpPr/>
          <p:nvPr/>
        </p:nvSpPr>
        <p:spPr>
          <a:xfrm>
            <a:off x="10327116" y="6423370"/>
            <a:ext cx="513054" cy="345491"/>
          </a:xfrm>
          <a:custGeom>
            <a:avLst/>
            <a:gdLst/>
            <a:ahLst/>
            <a:cxnLst/>
            <a:rect l="l" t="t" r="r" b="b"/>
            <a:pathLst>
              <a:path w="565784" h="381000">
                <a:moveTo>
                  <a:pt x="565403" y="0"/>
                </a:moveTo>
                <a:lnTo>
                  <a:pt x="0" y="0"/>
                </a:lnTo>
                <a:lnTo>
                  <a:pt x="0" y="381000"/>
                </a:lnTo>
                <a:lnTo>
                  <a:pt x="565403" y="381000"/>
                </a:lnTo>
                <a:lnTo>
                  <a:pt x="5654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9" name="object 9"/>
          <p:cNvSpPr/>
          <p:nvPr/>
        </p:nvSpPr>
        <p:spPr>
          <a:xfrm>
            <a:off x="7048406" y="2987274"/>
            <a:ext cx="262573" cy="409983"/>
          </a:xfrm>
          <a:custGeom>
            <a:avLst/>
            <a:gdLst/>
            <a:ahLst/>
            <a:cxnLst/>
            <a:rect l="l" t="t" r="r" b="b"/>
            <a:pathLst>
              <a:path w="289559" h="452120">
                <a:moveTo>
                  <a:pt x="144762" y="0"/>
                </a:moveTo>
                <a:lnTo>
                  <a:pt x="0" y="144206"/>
                </a:lnTo>
                <a:lnTo>
                  <a:pt x="144762" y="451599"/>
                </a:lnTo>
                <a:lnTo>
                  <a:pt x="289536" y="144206"/>
                </a:lnTo>
                <a:lnTo>
                  <a:pt x="144762" y="0"/>
                </a:lnTo>
                <a:close/>
              </a:path>
            </a:pathLst>
          </a:custGeom>
          <a:solidFill>
            <a:srgbClr val="EC523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0" name="object 10"/>
          <p:cNvSpPr/>
          <p:nvPr/>
        </p:nvSpPr>
        <p:spPr>
          <a:xfrm>
            <a:off x="6793260" y="1803412"/>
            <a:ext cx="774476" cy="1190793"/>
          </a:xfrm>
          <a:custGeom>
            <a:avLst/>
            <a:gdLst/>
            <a:ahLst/>
            <a:cxnLst/>
            <a:rect l="l" t="t" r="r" b="b"/>
            <a:pathLst>
              <a:path w="854075" h="1313179">
                <a:moveTo>
                  <a:pt x="426878" y="0"/>
                </a:moveTo>
                <a:lnTo>
                  <a:pt x="376458" y="29222"/>
                </a:lnTo>
                <a:lnTo>
                  <a:pt x="314714" y="70800"/>
                </a:lnTo>
                <a:lnTo>
                  <a:pt x="278763" y="97885"/>
                </a:lnTo>
                <a:lnTo>
                  <a:pt x="240920" y="129017"/>
                </a:lnTo>
                <a:lnTo>
                  <a:pt x="202304" y="164087"/>
                </a:lnTo>
                <a:lnTo>
                  <a:pt x="164037" y="202983"/>
                </a:lnTo>
                <a:lnTo>
                  <a:pt x="127238" y="245594"/>
                </a:lnTo>
                <a:lnTo>
                  <a:pt x="93026" y="291808"/>
                </a:lnTo>
                <a:lnTo>
                  <a:pt x="62524" y="341514"/>
                </a:lnTo>
                <a:lnTo>
                  <a:pt x="36850" y="394601"/>
                </a:lnTo>
                <a:lnTo>
                  <a:pt x="17124" y="450957"/>
                </a:lnTo>
                <a:lnTo>
                  <a:pt x="4467" y="510472"/>
                </a:lnTo>
                <a:lnTo>
                  <a:pt x="0" y="573035"/>
                </a:lnTo>
                <a:lnTo>
                  <a:pt x="36540" y="811936"/>
                </a:lnTo>
                <a:lnTo>
                  <a:pt x="116929" y="1052618"/>
                </a:lnTo>
                <a:lnTo>
                  <a:pt x="197318" y="1238513"/>
                </a:lnTo>
                <a:lnTo>
                  <a:pt x="233858" y="1313049"/>
                </a:lnTo>
                <a:lnTo>
                  <a:pt x="426878" y="1111923"/>
                </a:lnTo>
                <a:lnTo>
                  <a:pt x="711191" y="1111923"/>
                </a:lnTo>
                <a:lnTo>
                  <a:pt x="736836" y="1052619"/>
                </a:lnTo>
                <a:lnTo>
                  <a:pt x="761393" y="979090"/>
                </a:lnTo>
                <a:lnTo>
                  <a:pt x="296962" y="979090"/>
                </a:lnTo>
                <a:lnTo>
                  <a:pt x="292069" y="962415"/>
                </a:lnTo>
                <a:lnTo>
                  <a:pt x="267144" y="882101"/>
                </a:lnTo>
                <a:lnTo>
                  <a:pt x="251027" y="825399"/>
                </a:lnTo>
                <a:lnTo>
                  <a:pt x="235084" y="762293"/>
                </a:lnTo>
                <a:lnTo>
                  <a:pt x="221273" y="696250"/>
                </a:lnTo>
                <a:lnTo>
                  <a:pt x="211550" y="630740"/>
                </a:lnTo>
                <a:lnTo>
                  <a:pt x="207874" y="569231"/>
                </a:lnTo>
                <a:lnTo>
                  <a:pt x="214896" y="503065"/>
                </a:lnTo>
                <a:lnTo>
                  <a:pt x="233802" y="443797"/>
                </a:lnTo>
                <a:lnTo>
                  <a:pt x="261354" y="391583"/>
                </a:lnTo>
                <a:lnTo>
                  <a:pt x="294313" y="346582"/>
                </a:lnTo>
                <a:lnTo>
                  <a:pt x="329442" y="308951"/>
                </a:lnTo>
                <a:lnTo>
                  <a:pt x="363501" y="278848"/>
                </a:lnTo>
                <a:lnTo>
                  <a:pt x="415457" y="241857"/>
                </a:lnTo>
                <a:lnTo>
                  <a:pt x="426878" y="235285"/>
                </a:lnTo>
                <a:lnTo>
                  <a:pt x="717621" y="235285"/>
                </a:lnTo>
                <a:lnTo>
                  <a:pt x="689725" y="202983"/>
                </a:lnTo>
                <a:lnTo>
                  <a:pt x="651458" y="164088"/>
                </a:lnTo>
                <a:lnTo>
                  <a:pt x="612843" y="129018"/>
                </a:lnTo>
                <a:lnTo>
                  <a:pt x="575000" y="97885"/>
                </a:lnTo>
                <a:lnTo>
                  <a:pt x="539048" y="70800"/>
                </a:lnTo>
                <a:lnTo>
                  <a:pt x="506109" y="47876"/>
                </a:lnTo>
                <a:lnTo>
                  <a:pt x="453749" y="14951"/>
                </a:lnTo>
                <a:lnTo>
                  <a:pt x="436567" y="5173"/>
                </a:lnTo>
                <a:lnTo>
                  <a:pt x="426878" y="0"/>
                </a:lnTo>
                <a:close/>
              </a:path>
              <a:path w="854075" h="1313179">
                <a:moveTo>
                  <a:pt x="711191" y="1111923"/>
                </a:moveTo>
                <a:lnTo>
                  <a:pt x="426878" y="1111923"/>
                </a:lnTo>
                <a:lnTo>
                  <a:pt x="619911" y="1313049"/>
                </a:lnTo>
                <a:lnTo>
                  <a:pt x="656450" y="1238513"/>
                </a:lnTo>
                <a:lnTo>
                  <a:pt x="711191" y="1111923"/>
                </a:lnTo>
                <a:close/>
              </a:path>
              <a:path w="854075" h="1313179">
                <a:moveTo>
                  <a:pt x="426878" y="846270"/>
                </a:moveTo>
                <a:lnTo>
                  <a:pt x="296962" y="979090"/>
                </a:lnTo>
                <a:lnTo>
                  <a:pt x="553086" y="979090"/>
                </a:lnTo>
                <a:lnTo>
                  <a:pt x="426878" y="846270"/>
                </a:lnTo>
                <a:close/>
              </a:path>
              <a:path w="854075" h="1313179">
                <a:moveTo>
                  <a:pt x="717621" y="235285"/>
                </a:moveTo>
                <a:lnTo>
                  <a:pt x="426878" y="235285"/>
                </a:lnTo>
                <a:lnTo>
                  <a:pt x="438299" y="241857"/>
                </a:lnTo>
                <a:lnTo>
                  <a:pt x="460505" y="256431"/>
                </a:lnTo>
                <a:lnTo>
                  <a:pt x="524319" y="308951"/>
                </a:lnTo>
                <a:lnTo>
                  <a:pt x="559450" y="346582"/>
                </a:lnTo>
                <a:lnTo>
                  <a:pt x="592411" y="391584"/>
                </a:lnTo>
                <a:lnTo>
                  <a:pt x="619965" y="443797"/>
                </a:lnTo>
                <a:lnTo>
                  <a:pt x="638872" y="503066"/>
                </a:lnTo>
                <a:lnTo>
                  <a:pt x="645894" y="569231"/>
                </a:lnTo>
                <a:lnTo>
                  <a:pt x="642211" y="630740"/>
                </a:lnTo>
                <a:lnTo>
                  <a:pt x="632438" y="696250"/>
                </a:lnTo>
                <a:lnTo>
                  <a:pt x="618488" y="762293"/>
                </a:lnTo>
                <a:lnTo>
                  <a:pt x="602276" y="825399"/>
                </a:lnTo>
                <a:lnTo>
                  <a:pt x="585716" y="882101"/>
                </a:lnTo>
                <a:lnTo>
                  <a:pt x="570721" y="928929"/>
                </a:lnTo>
                <a:lnTo>
                  <a:pt x="553086" y="979090"/>
                </a:lnTo>
                <a:lnTo>
                  <a:pt x="761393" y="979090"/>
                </a:lnTo>
                <a:lnTo>
                  <a:pt x="817221" y="811936"/>
                </a:lnTo>
                <a:lnTo>
                  <a:pt x="853760" y="573035"/>
                </a:lnTo>
                <a:lnTo>
                  <a:pt x="849292" y="510473"/>
                </a:lnTo>
                <a:lnTo>
                  <a:pt x="836636" y="450958"/>
                </a:lnTo>
                <a:lnTo>
                  <a:pt x="816911" y="394601"/>
                </a:lnTo>
                <a:lnTo>
                  <a:pt x="791237" y="341514"/>
                </a:lnTo>
                <a:lnTo>
                  <a:pt x="760735" y="291808"/>
                </a:lnTo>
                <a:lnTo>
                  <a:pt x="726524" y="245594"/>
                </a:lnTo>
                <a:lnTo>
                  <a:pt x="717621" y="235285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1" name="object 11"/>
          <p:cNvSpPr/>
          <p:nvPr/>
        </p:nvSpPr>
        <p:spPr>
          <a:xfrm>
            <a:off x="7435503" y="1672651"/>
            <a:ext cx="262573" cy="268907"/>
          </a:xfrm>
          <a:custGeom>
            <a:avLst/>
            <a:gdLst/>
            <a:ahLst/>
            <a:cxnLst/>
            <a:rect l="l" t="t" r="r" b="b"/>
            <a:pathLst>
              <a:path w="289559" h="296544">
                <a:moveTo>
                  <a:pt x="144762" y="0"/>
                </a:moveTo>
                <a:lnTo>
                  <a:pt x="0" y="148061"/>
                </a:lnTo>
                <a:lnTo>
                  <a:pt x="144762" y="295995"/>
                </a:lnTo>
                <a:lnTo>
                  <a:pt x="289536" y="148061"/>
                </a:lnTo>
                <a:lnTo>
                  <a:pt x="144762" y="0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2" name="object 12"/>
          <p:cNvSpPr/>
          <p:nvPr/>
        </p:nvSpPr>
        <p:spPr>
          <a:xfrm>
            <a:off x="7092166" y="2223290"/>
            <a:ext cx="178393" cy="18584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5" name="object 15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1534668" y="0"/>
                </a:moveTo>
                <a:lnTo>
                  <a:pt x="0" y="0"/>
                </a:lnTo>
                <a:lnTo>
                  <a:pt x="0" y="525779"/>
                </a:lnTo>
                <a:lnTo>
                  <a:pt x="1534668" y="525779"/>
                </a:lnTo>
                <a:lnTo>
                  <a:pt x="15346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6" name="object 16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0" y="525779"/>
                </a:moveTo>
                <a:lnTo>
                  <a:pt x="1534668" y="525779"/>
                </a:lnTo>
                <a:lnTo>
                  <a:pt x="1534668" y="0"/>
                </a:lnTo>
                <a:lnTo>
                  <a:pt x="0" y="0"/>
                </a:lnTo>
                <a:lnTo>
                  <a:pt x="0" y="525779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21" name="Title 9">
            <a:extLst>
              <a:ext uri="{FF2B5EF4-FFF2-40B4-BE49-F238E27FC236}">
                <a16:creationId xmlns:a16="http://schemas.microsoft.com/office/drawing/2014/main" id="{CE16DE3F-B598-42DA-A39B-748F9F82DC98}"/>
              </a:ext>
            </a:extLst>
          </p:cNvPr>
          <p:cNvSpPr txBox="1">
            <a:spLocks/>
          </p:cNvSpPr>
          <p:nvPr/>
        </p:nvSpPr>
        <p:spPr>
          <a:xfrm>
            <a:off x="642100" y="3490909"/>
            <a:ext cx="8077717" cy="146986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endParaRPr lang="ru-RU" sz="3627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026" name="Picture 2" descr="Поддержка по национальному проекту «Малое и среднее предпринимательство» |  Карьера и бизнес | Деньги | Аргументы и Факты">
            <a:extLst>
              <a:ext uri="{FF2B5EF4-FFF2-40B4-BE49-F238E27FC236}">
                <a16:creationId xmlns:a16="http://schemas.microsoft.com/office/drawing/2014/main" id="{00A59270-F22E-9C5C-6F01-7E78ABAF8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320" y="233552"/>
            <a:ext cx="1986574" cy="147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Малый и средний бизнес Томской области / Портал внешнеэкономической  информации Томской области">
            <a:extLst>
              <a:ext uri="{FF2B5EF4-FFF2-40B4-BE49-F238E27FC236}">
                <a16:creationId xmlns:a16="http://schemas.microsoft.com/office/drawing/2014/main" id="{966D59D4-0E6B-4BB0-E73F-93914AFC9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290" y="26417"/>
            <a:ext cx="1621708" cy="121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1909"/>
          </a:xfrm>
        </p:spPr>
        <p:txBody>
          <a:bodyPr>
            <a:normAutofit fontScale="90000"/>
          </a:bodyPr>
          <a:lstStyle/>
          <a:p>
            <a:br>
              <a:rPr lang="ru-RU" dirty="0">
                <a:latin typeface="+mn-lt"/>
              </a:rPr>
            </a:br>
            <a:r>
              <a:rPr lang="ru-RU" dirty="0">
                <a:latin typeface="+mn-lt"/>
              </a:rPr>
              <a:t>Направления расходования гранта: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838200" y="1370891"/>
            <a:ext cx="10515600" cy="44830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100" dirty="0"/>
              <a:t>1) аренда нежилого помещения; </a:t>
            </a:r>
          </a:p>
          <a:p>
            <a:pPr marL="0" indent="0">
              <a:buNone/>
            </a:pPr>
            <a:r>
              <a:rPr lang="ru-RU" sz="1100" dirty="0"/>
              <a:t>2) ремонт нежилого помещения, включая приобретение строительных материалов, оборудования, необходимого для ремонта помещения; </a:t>
            </a:r>
          </a:p>
          <a:p>
            <a:pPr marL="0" indent="0">
              <a:buNone/>
            </a:pPr>
            <a:r>
              <a:rPr lang="ru-RU" sz="1100" dirty="0"/>
              <a:t>3) аренда и (или) приобретение оргтехники, оборудования (в том числе инвентаря, мебели); </a:t>
            </a:r>
          </a:p>
          <a:p>
            <a:pPr marL="0" indent="0">
              <a:buNone/>
            </a:pPr>
            <a:r>
              <a:rPr lang="ru-RU" sz="1100" dirty="0"/>
              <a:t>4) выплата по передаче прав на франшизу (паушальный платеж); </a:t>
            </a:r>
          </a:p>
          <a:p>
            <a:pPr marL="0" indent="0">
              <a:buNone/>
            </a:pPr>
            <a:r>
              <a:rPr lang="ru-RU" sz="1100" dirty="0"/>
              <a:t>5) технологическое присоединение к объектам инженерной инфраструктуры; </a:t>
            </a:r>
          </a:p>
          <a:p>
            <a:pPr marL="0" indent="0">
              <a:buNone/>
            </a:pPr>
            <a:r>
              <a:rPr lang="ru-RU" sz="1100" dirty="0"/>
              <a:t>6) оплата коммунальных услуг и услуг электроснабжения; </a:t>
            </a:r>
          </a:p>
          <a:p>
            <a:pPr marL="0" indent="0">
              <a:buNone/>
            </a:pPr>
            <a:r>
              <a:rPr lang="ru-RU" sz="1100" dirty="0"/>
              <a:t>7) оформление результатов интеллектуальной деятельности; </a:t>
            </a:r>
          </a:p>
          <a:p>
            <a:pPr marL="0" indent="0">
              <a:buNone/>
            </a:pPr>
            <a:r>
              <a:rPr lang="ru-RU" sz="1100" dirty="0"/>
              <a:t>8) приобретение основных средств (за исключением приобретения зданий, сооружений, земельных участков, автомобилей); </a:t>
            </a:r>
          </a:p>
          <a:p>
            <a:pPr marL="0" indent="0">
              <a:buNone/>
            </a:pPr>
            <a:r>
              <a:rPr lang="ru-RU" sz="1100" dirty="0"/>
              <a:t>9) переоборудование транспортных средств для перевозки маломобильных групп населения, в том числе инвалидов; </a:t>
            </a:r>
          </a:p>
          <a:p>
            <a:pPr marL="0" indent="0">
              <a:buNone/>
            </a:pPr>
            <a:r>
              <a:rPr lang="ru-RU" sz="1100" dirty="0"/>
              <a:t>10) оплата услуг связи, в том числе информационно-телекоммуникационной сети "Интернет"; </a:t>
            </a:r>
          </a:p>
          <a:p>
            <a:pPr marL="0" indent="0">
              <a:buNone/>
            </a:pPr>
            <a:r>
              <a:rPr lang="ru-RU" sz="1100" dirty="0"/>
              <a:t>11) оплата услуг по созданию, технической поддержке, наполнению, развитию и продвижению проекта в средствах массовой информации и информационно-телекоммуникационной сети "Интернет" (услуги хостинга, расходы на регистрацию доменных имен в информационно-телекоммуникационной сети "Интернет" и продление регистрации, расходы на поисковую оптимизацию, услуги/работы по модернизации сайта и аккаунтов в социальных сетях); </a:t>
            </a:r>
          </a:p>
          <a:p>
            <a:pPr marL="0" indent="0">
              <a:buNone/>
            </a:pPr>
            <a:r>
              <a:rPr lang="ru-RU" sz="1100" dirty="0"/>
              <a:t>12) приобретение программного обеспечения и неисключительных прав на программное обеспечение (расходы, связанные с получением прав по лицензионному соглашению; расходы по адаптации, настройке, внедрению и модификации программного обеспечения; расходы по сопровождению программного обеспечения); </a:t>
            </a:r>
          </a:p>
          <a:p>
            <a:pPr marL="0" indent="0">
              <a:buNone/>
            </a:pPr>
            <a:r>
              <a:rPr lang="ru-RU" sz="1100" dirty="0"/>
              <a:t>13) приобретение сырья, расходных материалов, необходимых для производства продукции и оказания услуг; </a:t>
            </a:r>
          </a:p>
          <a:p>
            <a:pPr marL="0" indent="0">
              <a:buNone/>
            </a:pPr>
            <a:r>
              <a:rPr lang="ru-RU" sz="1100" dirty="0"/>
              <a:t>14) приобретение комплектующих изделий при производстве и (или) реализации медицинской техники, протезно-ортопедических изделий, программного обеспечения, а также технических средств, которые могут быть использованы исключительно для профилактики инвалидности или реабилитации (</a:t>
            </a:r>
            <a:r>
              <a:rPr lang="ru-RU" sz="1100" dirty="0" err="1"/>
              <a:t>абилитации</a:t>
            </a:r>
            <a:r>
              <a:rPr lang="ru-RU" sz="1100" dirty="0"/>
              <a:t>) инвалидов (указанное направление расходов применимо только для получателей гранта - социальных предприятий на реализацию проекта в сфере социального предпринимательства); </a:t>
            </a:r>
          </a:p>
          <a:p>
            <a:pPr marL="0" indent="0">
              <a:buNone/>
            </a:pPr>
            <a:r>
              <a:rPr lang="ru-RU" sz="1100" dirty="0"/>
              <a:t>15) уплата первого взноса (аванса) при заключении договора лизинга и (или) лизинговых платежей; </a:t>
            </a:r>
          </a:p>
          <a:p>
            <a:pPr marL="0" indent="0">
              <a:buNone/>
            </a:pPr>
            <a:r>
              <a:rPr lang="ru-RU" sz="1100" dirty="0"/>
              <a:t>16) реализация мероприятий по профилактике новой </a:t>
            </a:r>
            <a:r>
              <a:rPr lang="ru-RU" sz="1100" dirty="0" err="1"/>
              <a:t>коронавирусной</a:t>
            </a:r>
            <a:r>
              <a:rPr lang="ru-RU" sz="1100" dirty="0"/>
              <a:t> инфекции, включая мероприятия, связанные с обеспечением выполнения санитарно-эпидемиологических требований. </a:t>
            </a:r>
          </a:p>
        </p:txBody>
      </p:sp>
    </p:spTree>
    <p:extLst>
      <p:ext uri="{BB962C8B-B14F-4D97-AF65-F5344CB8AC3E}">
        <p14:creationId xmlns:p14="http://schemas.microsoft.com/office/powerpoint/2010/main" val="4106452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70918" y="6533238"/>
            <a:ext cx="71977" cy="1426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52"/>
              </a:lnSpc>
            </a:pPr>
            <a:r>
              <a:rPr sz="1088" spc="9" dirty="0">
                <a:solidFill>
                  <a:srgbClr val="552112"/>
                </a:solidFill>
                <a:latin typeface="Calibri"/>
                <a:cs typeface="Calibri"/>
              </a:rPr>
              <a:t>1</a:t>
            </a:r>
            <a:endParaRPr sz="1088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868818" y="1698"/>
            <a:ext cx="6026747" cy="6853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4" name="object 4"/>
          <p:cNvSpPr/>
          <p:nvPr/>
        </p:nvSpPr>
        <p:spPr>
          <a:xfrm>
            <a:off x="1247607" y="3459999"/>
            <a:ext cx="3039170" cy="3395027"/>
          </a:xfrm>
          <a:custGeom>
            <a:avLst/>
            <a:gdLst/>
            <a:ahLst/>
            <a:cxnLst/>
            <a:rect l="l" t="t" r="r" b="b"/>
            <a:pathLst>
              <a:path w="3351529" h="3743959">
                <a:moveTo>
                  <a:pt x="0" y="0"/>
                </a:moveTo>
                <a:lnTo>
                  <a:pt x="0" y="1072605"/>
                </a:lnTo>
                <a:lnTo>
                  <a:pt x="22334" y="1073430"/>
                </a:lnTo>
                <a:lnTo>
                  <a:pt x="68253" y="1075971"/>
                </a:lnTo>
                <a:lnTo>
                  <a:pt x="114075" y="1079351"/>
                </a:lnTo>
                <a:lnTo>
                  <a:pt x="159788" y="1083568"/>
                </a:lnTo>
                <a:lnTo>
                  <a:pt x="205379" y="1088618"/>
                </a:lnTo>
                <a:lnTo>
                  <a:pt x="250833" y="1094499"/>
                </a:lnTo>
                <a:lnTo>
                  <a:pt x="296139" y="1101206"/>
                </a:lnTo>
                <a:lnTo>
                  <a:pt x="341282" y="1108738"/>
                </a:lnTo>
                <a:lnTo>
                  <a:pt x="386251" y="1117090"/>
                </a:lnTo>
                <a:lnTo>
                  <a:pt x="431030" y="1126261"/>
                </a:lnTo>
                <a:lnTo>
                  <a:pt x="475608" y="1136246"/>
                </a:lnTo>
                <a:lnTo>
                  <a:pt x="519971" y="1147043"/>
                </a:lnTo>
                <a:lnTo>
                  <a:pt x="564106" y="1158649"/>
                </a:lnTo>
                <a:lnTo>
                  <a:pt x="608000" y="1171061"/>
                </a:lnTo>
                <a:lnTo>
                  <a:pt x="651640" y="1184275"/>
                </a:lnTo>
                <a:lnTo>
                  <a:pt x="695011" y="1198288"/>
                </a:lnTo>
                <a:lnTo>
                  <a:pt x="738103" y="1213098"/>
                </a:lnTo>
                <a:lnTo>
                  <a:pt x="780900" y="1228701"/>
                </a:lnTo>
                <a:lnTo>
                  <a:pt x="823390" y="1245094"/>
                </a:lnTo>
                <a:lnTo>
                  <a:pt x="865560" y="1262275"/>
                </a:lnTo>
                <a:lnTo>
                  <a:pt x="907396" y="1280240"/>
                </a:lnTo>
                <a:lnTo>
                  <a:pt x="948886" y="1298985"/>
                </a:lnTo>
                <a:lnTo>
                  <a:pt x="990016" y="1318509"/>
                </a:lnTo>
                <a:lnTo>
                  <a:pt x="1030773" y="1338807"/>
                </a:lnTo>
                <a:lnTo>
                  <a:pt x="1071144" y="1359877"/>
                </a:lnTo>
                <a:lnTo>
                  <a:pt x="1111115" y="1381716"/>
                </a:lnTo>
                <a:lnTo>
                  <a:pt x="1150674" y="1404320"/>
                </a:lnTo>
                <a:lnTo>
                  <a:pt x="1189808" y="1427687"/>
                </a:lnTo>
                <a:lnTo>
                  <a:pt x="1228502" y="1451813"/>
                </a:lnTo>
                <a:lnTo>
                  <a:pt x="1266745" y="1476696"/>
                </a:lnTo>
                <a:lnTo>
                  <a:pt x="1304522" y="1502332"/>
                </a:lnTo>
                <a:lnTo>
                  <a:pt x="1341821" y="1528718"/>
                </a:lnTo>
                <a:lnTo>
                  <a:pt x="1378628" y="1555851"/>
                </a:lnTo>
                <a:lnTo>
                  <a:pt x="1414931" y="1583729"/>
                </a:lnTo>
                <a:lnTo>
                  <a:pt x="1450716" y="1612347"/>
                </a:lnTo>
                <a:lnTo>
                  <a:pt x="1485969" y="1641703"/>
                </a:lnTo>
                <a:lnTo>
                  <a:pt x="1520679" y="1671794"/>
                </a:lnTo>
                <a:lnTo>
                  <a:pt x="1554831" y="1702617"/>
                </a:lnTo>
                <a:lnTo>
                  <a:pt x="1588412" y="1734169"/>
                </a:lnTo>
                <a:lnTo>
                  <a:pt x="1621409" y="1766446"/>
                </a:lnTo>
                <a:lnTo>
                  <a:pt x="1653810" y="1799445"/>
                </a:lnTo>
                <a:lnTo>
                  <a:pt x="1685600" y="1833164"/>
                </a:lnTo>
                <a:lnTo>
                  <a:pt x="1716767" y="1867600"/>
                </a:lnTo>
                <a:lnTo>
                  <a:pt x="1747298" y="1902748"/>
                </a:lnTo>
                <a:lnTo>
                  <a:pt x="1777179" y="1938607"/>
                </a:lnTo>
                <a:lnTo>
                  <a:pt x="1806397" y="1975173"/>
                </a:lnTo>
                <a:lnTo>
                  <a:pt x="1834939" y="2012443"/>
                </a:lnTo>
                <a:lnTo>
                  <a:pt x="1862792" y="2050414"/>
                </a:lnTo>
                <a:lnTo>
                  <a:pt x="1889942" y="2089083"/>
                </a:lnTo>
                <a:lnTo>
                  <a:pt x="1916377" y="2128447"/>
                </a:lnTo>
                <a:lnTo>
                  <a:pt x="1942083" y="2168502"/>
                </a:lnTo>
                <a:lnTo>
                  <a:pt x="1967238" y="2209571"/>
                </a:lnTo>
                <a:lnTo>
                  <a:pt x="1991389" y="2250941"/>
                </a:lnTo>
                <a:lnTo>
                  <a:pt x="2014540" y="2292598"/>
                </a:lnTo>
                <a:lnTo>
                  <a:pt x="2036695" y="2334530"/>
                </a:lnTo>
                <a:lnTo>
                  <a:pt x="2057857" y="2376724"/>
                </a:lnTo>
                <a:lnTo>
                  <a:pt x="2078029" y="2419166"/>
                </a:lnTo>
                <a:lnTo>
                  <a:pt x="2097216" y="2461843"/>
                </a:lnTo>
                <a:lnTo>
                  <a:pt x="2115419" y="2504742"/>
                </a:lnTo>
                <a:lnTo>
                  <a:pt x="2132644" y="2547851"/>
                </a:lnTo>
                <a:lnTo>
                  <a:pt x="2148893" y="2591156"/>
                </a:lnTo>
                <a:lnTo>
                  <a:pt x="2164170" y="2634643"/>
                </a:lnTo>
                <a:lnTo>
                  <a:pt x="2178479" y="2678301"/>
                </a:lnTo>
                <a:lnTo>
                  <a:pt x="2191822" y="2722115"/>
                </a:lnTo>
                <a:lnTo>
                  <a:pt x="2204203" y="2766073"/>
                </a:lnTo>
                <a:lnTo>
                  <a:pt x="2215627" y="2810162"/>
                </a:lnTo>
                <a:lnTo>
                  <a:pt x="2226095" y="2854368"/>
                </a:lnTo>
                <a:lnTo>
                  <a:pt x="2235612" y="2898678"/>
                </a:lnTo>
                <a:lnTo>
                  <a:pt x="2244181" y="2943080"/>
                </a:lnTo>
                <a:lnTo>
                  <a:pt x="2251806" y="2987560"/>
                </a:lnTo>
                <a:lnTo>
                  <a:pt x="2258490" y="3032105"/>
                </a:lnTo>
                <a:lnTo>
                  <a:pt x="2264236" y="3076702"/>
                </a:lnTo>
                <a:lnTo>
                  <a:pt x="2269048" y="3121338"/>
                </a:lnTo>
                <a:lnTo>
                  <a:pt x="2272930" y="3166000"/>
                </a:lnTo>
                <a:lnTo>
                  <a:pt x="2275885" y="3210674"/>
                </a:lnTo>
                <a:lnTo>
                  <a:pt x="2277916" y="3255348"/>
                </a:lnTo>
                <a:lnTo>
                  <a:pt x="2279027" y="3300009"/>
                </a:lnTo>
                <a:lnTo>
                  <a:pt x="2279222" y="3344643"/>
                </a:lnTo>
                <a:lnTo>
                  <a:pt x="2278503" y="3389238"/>
                </a:lnTo>
                <a:lnTo>
                  <a:pt x="2276874" y="3433780"/>
                </a:lnTo>
                <a:lnTo>
                  <a:pt x="2274339" y="3478256"/>
                </a:lnTo>
                <a:lnTo>
                  <a:pt x="2270902" y="3522653"/>
                </a:lnTo>
                <a:lnTo>
                  <a:pt x="2266565" y="3566958"/>
                </a:lnTo>
                <a:lnTo>
                  <a:pt x="2261332" y="3611158"/>
                </a:lnTo>
                <a:lnTo>
                  <a:pt x="2255207" y="3655240"/>
                </a:lnTo>
                <a:lnTo>
                  <a:pt x="2248193" y="3699190"/>
                </a:lnTo>
                <a:lnTo>
                  <a:pt x="2240206" y="3743428"/>
                </a:lnTo>
                <a:lnTo>
                  <a:pt x="3325232" y="3743428"/>
                </a:lnTo>
                <a:lnTo>
                  <a:pt x="3333019" y="3677162"/>
                </a:lnTo>
                <a:lnTo>
                  <a:pt x="3337408" y="3632935"/>
                </a:lnTo>
                <a:lnTo>
                  <a:pt x="3341196" y="3588658"/>
                </a:lnTo>
                <a:lnTo>
                  <a:pt x="3344383" y="3544336"/>
                </a:lnTo>
                <a:lnTo>
                  <a:pt x="3346969" y="3499977"/>
                </a:lnTo>
                <a:lnTo>
                  <a:pt x="3348952" y="3455587"/>
                </a:lnTo>
                <a:lnTo>
                  <a:pt x="3350331" y="3411171"/>
                </a:lnTo>
                <a:lnTo>
                  <a:pt x="3351108" y="3366737"/>
                </a:lnTo>
                <a:lnTo>
                  <a:pt x="3351279" y="3322289"/>
                </a:lnTo>
                <a:lnTo>
                  <a:pt x="3350846" y="3277836"/>
                </a:lnTo>
                <a:lnTo>
                  <a:pt x="3349807" y="3233381"/>
                </a:lnTo>
                <a:lnTo>
                  <a:pt x="3348162" y="3188933"/>
                </a:lnTo>
                <a:lnTo>
                  <a:pt x="3345910" y="3144497"/>
                </a:lnTo>
                <a:lnTo>
                  <a:pt x="3343049" y="3100080"/>
                </a:lnTo>
                <a:lnTo>
                  <a:pt x="3339581" y="3055687"/>
                </a:lnTo>
                <a:lnTo>
                  <a:pt x="3335504" y="3011325"/>
                </a:lnTo>
                <a:lnTo>
                  <a:pt x="3330817" y="2967000"/>
                </a:lnTo>
                <a:lnTo>
                  <a:pt x="3325519" y="2922718"/>
                </a:lnTo>
                <a:lnTo>
                  <a:pt x="3319611" y="2878486"/>
                </a:lnTo>
                <a:lnTo>
                  <a:pt x="3313091" y="2834309"/>
                </a:lnTo>
                <a:lnTo>
                  <a:pt x="3305958" y="2790195"/>
                </a:lnTo>
                <a:lnTo>
                  <a:pt x="3298213" y="2746149"/>
                </a:lnTo>
                <a:lnTo>
                  <a:pt x="3289854" y="2702177"/>
                </a:lnTo>
                <a:lnTo>
                  <a:pt x="3280881" y="2658286"/>
                </a:lnTo>
                <a:lnTo>
                  <a:pt x="3271292" y="2614482"/>
                </a:lnTo>
                <a:lnTo>
                  <a:pt x="3261089" y="2570771"/>
                </a:lnTo>
                <a:lnTo>
                  <a:pt x="3250268" y="2527160"/>
                </a:lnTo>
                <a:lnTo>
                  <a:pt x="3238831" y="2483654"/>
                </a:lnTo>
                <a:lnTo>
                  <a:pt x="3226777" y="2440260"/>
                </a:lnTo>
                <a:lnTo>
                  <a:pt x="3214104" y="2396984"/>
                </a:lnTo>
                <a:lnTo>
                  <a:pt x="3200812" y="2353832"/>
                </a:lnTo>
                <a:lnTo>
                  <a:pt x="3186900" y="2310811"/>
                </a:lnTo>
                <a:lnTo>
                  <a:pt x="3172368" y="2267926"/>
                </a:lnTo>
                <a:lnTo>
                  <a:pt x="3157216" y="2225185"/>
                </a:lnTo>
                <a:lnTo>
                  <a:pt x="3141442" y="2182593"/>
                </a:lnTo>
                <a:lnTo>
                  <a:pt x="3125045" y="2140156"/>
                </a:lnTo>
                <a:lnTo>
                  <a:pt x="3108026" y="2097881"/>
                </a:lnTo>
                <a:lnTo>
                  <a:pt x="3090383" y="2055774"/>
                </a:lnTo>
                <a:lnTo>
                  <a:pt x="3072116" y="2013840"/>
                </a:lnTo>
                <a:lnTo>
                  <a:pt x="3053224" y="1972088"/>
                </a:lnTo>
                <a:lnTo>
                  <a:pt x="3033706" y="1930521"/>
                </a:lnTo>
                <a:lnTo>
                  <a:pt x="3013563" y="1889148"/>
                </a:lnTo>
                <a:lnTo>
                  <a:pt x="2992792" y="1847974"/>
                </a:lnTo>
                <a:lnTo>
                  <a:pt x="2971394" y="1807005"/>
                </a:lnTo>
                <a:lnTo>
                  <a:pt x="2949368" y="1766247"/>
                </a:lnTo>
                <a:lnTo>
                  <a:pt x="2926712" y="1725707"/>
                </a:lnTo>
                <a:lnTo>
                  <a:pt x="2903428" y="1685391"/>
                </a:lnTo>
                <a:lnTo>
                  <a:pt x="2879513" y="1645306"/>
                </a:lnTo>
                <a:lnTo>
                  <a:pt x="2854967" y="1605456"/>
                </a:lnTo>
                <a:lnTo>
                  <a:pt x="2829790" y="1565850"/>
                </a:lnTo>
                <a:lnTo>
                  <a:pt x="2803981" y="1526492"/>
                </a:lnTo>
                <a:lnTo>
                  <a:pt x="2777539" y="1487389"/>
                </a:lnTo>
                <a:lnTo>
                  <a:pt x="2750464" y="1448548"/>
                </a:lnTo>
                <a:lnTo>
                  <a:pt x="2722754" y="1409974"/>
                </a:lnTo>
                <a:lnTo>
                  <a:pt x="2694409" y="1371674"/>
                </a:lnTo>
                <a:lnTo>
                  <a:pt x="2665430" y="1333654"/>
                </a:lnTo>
                <a:lnTo>
                  <a:pt x="2635814" y="1295920"/>
                </a:lnTo>
                <a:lnTo>
                  <a:pt x="2605561" y="1258479"/>
                </a:lnTo>
                <a:lnTo>
                  <a:pt x="2574671" y="1221336"/>
                </a:lnTo>
                <a:lnTo>
                  <a:pt x="2543516" y="1184928"/>
                </a:lnTo>
                <a:lnTo>
                  <a:pt x="2511940" y="1149058"/>
                </a:lnTo>
                <a:lnTo>
                  <a:pt x="2479950" y="1113725"/>
                </a:lnTo>
                <a:lnTo>
                  <a:pt x="2447552" y="1078932"/>
                </a:lnTo>
                <a:lnTo>
                  <a:pt x="2414752" y="1044678"/>
                </a:lnTo>
                <a:lnTo>
                  <a:pt x="2381557" y="1010965"/>
                </a:lnTo>
                <a:lnTo>
                  <a:pt x="2347972" y="977792"/>
                </a:lnTo>
                <a:lnTo>
                  <a:pt x="2314004" y="945160"/>
                </a:lnTo>
                <a:lnTo>
                  <a:pt x="2279659" y="913070"/>
                </a:lnTo>
                <a:lnTo>
                  <a:pt x="2244944" y="881523"/>
                </a:lnTo>
                <a:lnTo>
                  <a:pt x="2209864" y="850519"/>
                </a:lnTo>
                <a:lnTo>
                  <a:pt x="2174427" y="820058"/>
                </a:lnTo>
                <a:lnTo>
                  <a:pt x="2138637" y="790142"/>
                </a:lnTo>
                <a:lnTo>
                  <a:pt x="2102502" y="760770"/>
                </a:lnTo>
                <a:lnTo>
                  <a:pt x="2066028" y="731944"/>
                </a:lnTo>
                <a:lnTo>
                  <a:pt x="2029221" y="703664"/>
                </a:lnTo>
                <a:lnTo>
                  <a:pt x="1992087" y="675930"/>
                </a:lnTo>
                <a:lnTo>
                  <a:pt x="1954632" y="648744"/>
                </a:lnTo>
                <a:lnTo>
                  <a:pt x="1916864" y="622105"/>
                </a:lnTo>
                <a:lnTo>
                  <a:pt x="1878787" y="596014"/>
                </a:lnTo>
                <a:lnTo>
                  <a:pt x="1840409" y="570473"/>
                </a:lnTo>
                <a:lnTo>
                  <a:pt x="1801735" y="545481"/>
                </a:lnTo>
                <a:lnTo>
                  <a:pt x="1762772" y="521039"/>
                </a:lnTo>
                <a:lnTo>
                  <a:pt x="1723526" y="497148"/>
                </a:lnTo>
                <a:lnTo>
                  <a:pt x="1684004" y="473808"/>
                </a:lnTo>
                <a:lnTo>
                  <a:pt x="1644211" y="451020"/>
                </a:lnTo>
                <a:lnTo>
                  <a:pt x="1604154" y="428784"/>
                </a:lnTo>
                <a:lnTo>
                  <a:pt x="1563839" y="407102"/>
                </a:lnTo>
                <a:lnTo>
                  <a:pt x="1523272" y="385973"/>
                </a:lnTo>
                <a:lnTo>
                  <a:pt x="1482461" y="365398"/>
                </a:lnTo>
                <a:lnTo>
                  <a:pt x="1441410" y="345378"/>
                </a:lnTo>
                <a:lnTo>
                  <a:pt x="1400126" y="325913"/>
                </a:lnTo>
                <a:lnTo>
                  <a:pt x="1358616" y="307005"/>
                </a:lnTo>
                <a:lnTo>
                  <a:pt x="1316885" y="288652"/>
                </a:lnTo>
                <a:lnTo>
                  <a:pt x="1274940" y="270858"/>
                </a:lnTo>
                <a:lnTo>
                  <a:pt x="1232788" y="253620"/>
                </a:lnTo>
                <a:lnTo>
                  <a:pt x="1190434" y="236941"/>
                </a:lnTo>
                <a:lnTo>
                  <a:pt x="1147885" y="220822"/>
                </a:lnTo>
                <a:lnTo>
                  <a:pt x="1105147" y="205261"/>
                </a:lnTo>
                <a:lnTo>
                  <a:pt x="1062226" y="190261"/>
                </a:lnTo>
                <a:lnTo>
                  <a:pt x="1019129" y="175821"/>
                </a:lnTo>
                <a:lnTo>
                  <a:pt x="975861" y="161943"/>
                </a:lnTo>
                <a:lnTo>
                  <a:pt x="932430" y="148626"/>
                </a:lnTo>
                <a:lnTo>
                  <a:pt x="888840" y="135872"/>
                </a:lnTo>
                <a:lnTo>
                  <a:pt x="845100" y="123681"/>
                </a:lnTo>
                <a:lnTo>
                  <a:pt x="801214" y="112053"/>
                </a:lnTo>
                <a:lnTo>
                  <a:pt x="757189" y="100990"/>
                </a:lnTo>
                <a:lnTo>
                  <a:pt x="713032" y="90491"/>
                </a:lnTo>
                <a:lnTo>
                  <a:pt x="668748" y="80558"/>
                </a:lnTo>
                <a:lnTo>
                  <a:pt x="624345" y="71191"/>
                </a:lnTo>
                <a:lnTo>
                  <a:pt x="579827" y="62390"/>
                </a:lnTo>
                <a:lnTo>
                  <a:pt x="535202" y="54156"/>
                </a:lnTo>
                <a:lnTo>
                  <a:pt x="490475" y="46491"/>
                </a:lnTo>
                <a:lnTo>
                  <a:pt x="445653" y="39393"/>
                </a:lnTo>
                <a:lnTo>
                  <a:pt x="400743" y="32865"/>
                </a:lnTo>
                <a:lnTo>
                  <a:pt x="355750" y="26905"/>
                </a:lnTo>
                <a:lnTo>
                  <a:pt x="310681" y="21516"/>
                </a:lnTo>
                <a:lnTo>
                  <a:pt x="265541" y="16698"/>
                </a:lnTo>
                <a:lnTo>
                  <a:pt x="220338" y="12451"/>
                </a:lnTo>
                <a:lnTo>
                  <a:pt x="175078" y="8776"/>
                </a:lnTo>
                <a:lnTo>
                  <a:pt x="129766" y="5673"/>
                </a:lnTo>
                <a:lnTo>
                  <a:pt x="84409" y="3143"/>
                </a:lnTo>
                <a:lnTo>
                  <a:pt x="39013" y="1186"/>
                </a:lnTo>
                <a:lnTo>
                  <a:pt x="0" y="0"/>
                </a:lnTo>
                <a:close/>
              </a:path>
            </a:pathLst>
          </a:custGeom>
          <a:solidFill>
            <a:srgbClr val="F7F1E4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5" name="object 5"/>
          <p:cNvSpPr/>
          <p:nvPr/>
        </p:nvSpPr>
        <p:spPr>
          <a:xfrm>
            <a:off x="9915290" y="4780216"/>
            <a:ext cx="1028181" cy="11967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8" name="object 8"/>
          <p:cNvSpPr/>
          <p:nvPr/>
        </p:nvSpPr>
        <p:spPr>
          <a:xfrm>
            <a:off x="10327116" y="6423370"/>
            <a:ext cx="513054" cy="345491"/>
          </a:xfrm>
          <a:custGeom>
            <a:avLst/>
            <a:gdLst/>
            <a:ahLst/>
            <a:cxnLst/>
            <a:rect l="l" t="t" r="r" b="b"/>
            <a:pathLst>
              <a:path w="565784" h="381000">
                <a:moveTo>
                  <a:pt x="565403" y="0"/>
                </a:moveTo>
                <a:lnTo>
                  <a:pt x="0" y="0"/>
                </a:lnTo>
                <a:lnTo>
                  <a:pt x="0" y="381000"/>
                </a:lnTo>
                <a:lnTo>
                  <a:pt x="565403" y="381000"/>
                </a:lnTo>
                <a:lnTo>
                  <a:pt x="5654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9" name="object 9"/>
          <p:cNvSpPr/>
          <p:nvPr/>
        </p:nvSpPr>
        <p:spPr>
          <a:xfrm>
            <a:off x="7048406" y="2987274"/>
            <a:ext cx="262573" cy="409983"/>
          </a:xfrm>
          <a:custGeom>
            <a:avLst/>
            <a:gdLst/>
            <a:ahLst/>
            <a:cxnLst/>
            <a:rect l="l" t="t" r="r" b="b"/>
            <a:pathLst>
              <a:path w="289559" h="452120">
                <a:moveTo>
                  <a:pt x="144762" y="0"/>
                </a:moveTo>
                <a:lnTo>
                  <a:pt x="0" y="144206"/>
                </a:lnTo>
                <a:lnTo>
                  <a:pt x="144762" y="451599"/>
                </a:lnTo>
                <a:lnTo>
                  <a:pt x="289536" y="144206"/>
                </a:lnTo>
                <a:lnTo>
                  <a:pt x="144762" y="0"/>
                </a:lnTo>
                <a:close/>
              </a:path>
            </a:pathLst>
          </a:custGeom>
          <a:solidFill>
            <a:srgbClr val="EC523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0" name="object 10"/>
          <p:cNvSpPr/>
          <p:nvPr/>
        </p:nvSpPr>
        <p:spPr>
          <a:xfrm>
            <a:off x="6793260" y="1803412"/>
            <a:ext cx="774476" cy="1190793"/>
          </a:xfrm>
          <a:custGeom>
            <a:avLst/>
            <a:gdLst/>
            <a:ahLst/>
            <a:cxnLst/>
            <a:rect l="l" t="t" r="r" b="b"/>
            <a:pathLst>
              <a:path w="854075" h="1313179">
                <a:moveTo>
                  <a:pt x="426878" y="0"/>
                </a:moveTo>
                <a:lnTo>
                  <a:pt x="376458" y="29222"/>
                </a:lnTo>
                <a:lnTo>
                  <a:pt x="314714" y="70800"/>
                </a:lnTo>
                <a:lnTo>
                  <a:pt x="278763" y="97885"/>
                </a:lnTo>
                <a:lnTo>
                  <a:pt x="240920" y="129017"/>
                </a:lnTo>
                <a:lnTo>
                  <a:pt x="202304" y="164087"/>
                </a:lnTo>
                <a:lnTo>
                  <a:pt x="164037" y="202983"/>
                </a:lnTo>
                <a:lnTo>
                  <a:pt x="127238" y="245594"/>
                </a:lnTo>
                <a:lnTo>
                  <a:pt x="93026" y="291808"/>
                </a:lnTo>
                <a:lnTo>
                  <a:pt x="62524" y="341514"/>
                </a:lnTo>
                <a:lnTo>
                  <a:pt x="36850" y="394601"/>
                </a:lnTo>
                <a:lnTo>
                  <a:pt x="17124" y="450957"/>
                </a:lnTo>
                <a:lnTo>
                  <a:pt x="4467" y="510472"/>
                </a:lnTo>
                <a:lnTo>
                  <a:pt x="0" y="573035"/>
                </a:lnTo>
                <a:lnTo>
                  <a:pt x="36540" y="811936"/>
                </a:lnTo>
                <a:lnTo>
                  <a:pt x="116929" y="1052618"/>
                </a:lnTo>
                <a:lnTo>
                  <a:pt x="197318" y="1238513"/>
                </a:lnTo>
                <a:lnTo>
                  <a:pt x="233858" y="1313049"/>
                </a:lnTo>
                <a:lnTo>
                  <a:pt x="426878" y="1111923"/>
                </a:lnTo>
                <a:lnTo>
                  <a:pt x="711191" y="1111923"/>
                </a:lnTo>
                <a:lnTo>
                  <a:pt x="736836" y="1052619"/>
                </a:lnTo>
                <a:lnTo>
                  <a:pt x="761393" y="979090"/>
                </a:lnTo>
                <a:lnTo>
                  <a:pt x="296962" y="979090"/>
                </a:lnTo>
                <a:lnTo>
                  <a:pt x="292069" y="962415"/>
                </a:lnTo>
                <a:lnTo>
                  <a:pt x="267144" y="882101"/>
                </a:lnTo>
                <a:lnTo>
                  <a:pt x="251027" y="825399"/>
                </a:lnTo>
                <a:lnTo>
                  <a:pt x="235084" y="762293"/>
                </a:lnTo>
                <a:lnTo>
                  <a:pt x="221273" y="696250"/>
                </a:lnTo>
                <a:lnTo>
                  <a:pt x="211550" y="630740"/>
                </a:lnTo>
                <a:lnTo>
                  <a:pt x="207874" y="569231"/>
                </a:lnTo>
                <a:lnTo>
                  <a:pt x="214896" y="503065"/>
                </a:lnTo>
                <a:lnTo>
                  <a:pt x="233802" y="443797"/>
                </a:lnTo>
                <a:lnTo>
                  <a:pt x="261354" y="391583"/>
                </a:lnTo>
                <a:lnTo>
                  <a:pt x="294313" y="346582"/>
                </a:lnTo>
                <a:lnTo>
                  <a:pt x="329442" y="308951"/>
                </a:lnTo>
                <a:lnTo>
                  <a:pt x="363501" y="278848"/>
                </a:lnTo>
                <a:lnTo>
                  <a:pt x="415457" y="241857"/>
                </a:lnTo>
                <a:lnTo>
                  <a:pt x="426878" y="235285"/>
                </a:lnTo>
                <a:lnTo>
                  <a:pt x="717621" y="235285"/>
                </a:lnTo>
                <a:lnTo>
                  <a:pt x="689725" y="202983"/>
                </a:lnTo>
                <a:lnTo>
                  <a:pt x="651458" y="164088"/>
                </a:lnTo>
                <a:lnTo>
                  <a:pt x="612843" y="129018"/>
                </a:lnTo>
                <a:lnTo>
                  <a:pt x="575000" y="97885"/>
                </a:lnTo>
                <a:lnTo>
                  <a:pt x="539048" y="70800"/>
                </a:lnTo>
                <a:lnTo>
                  <a:pt x="506109" y="47876"/>
                </a:lnTo>
                <a:lnTo>
                  <a:pt x="453749" y="14951"/>
                </a:lnTo>
                <a:lnTo>
                  <a:pt x="436567" y="5173"/>
                </a:lnTo>
                <a:lnTo>
                  <a:pt x="426878" y="0"/>
                </a:lnTo>
                <a:close/>
              </a:path>
              <a:path w="854075" h="1313179">
                <a:moveTo>
                  <a:pt x="711191" y="1111923"/>
                </a:moveTo>
                <a:lnTo>
                  <a:pt x="426878" y="1111923"/>
                </a:lnTo>
                <a:lnTo>
                  <a:pt x="619911" y="1313049"/>
                </a:lnTo>
                <a:lnTo>
                  <a:pt x="656450" y="1238513"/>
                </a:lnTo>
                <a:lnTo>
                  <a:pt x="711191" y="1111923"/>
                </a:lnTo>
                <a:close/>
              </a:path>
              <a:path w="854075" h="1313179">
                <a:moveTo>
                  <a:pt x="426878" y="846270"/>
                </a:moveTo>
                <a:lnTo>
                  <a:pt x="296962" y="979090"/>
                </a:lnTo>
                <a:lnTo>
                  <a:pt x="553086" y="979090"/>
                </a:lnTo>
                <a:lnTo>
                  <a:pt x="426878" y="846270"/>
                </a:lnTo>
                <a:close/>
              </a:path>
              <a:path w="854075" h="1313179">
                <a:moveTo>
                  <a:pt x="717621" y="235285"/>
                </a:moveTo>
                <a:lnTo>
                  <a:pt x="426878" y="235285"/>
                </a:lnTo>
                <a:lnTo>
                  <a:pt x="438299" y="241857"/>
                </a:lnTo>
                <a:lnTo>
                  <a:pt x="460505" y="256431"/>
                </a:lnTo>
                <a:lnTo>
                  <a:pt x="524319" y="308951"/>
                </a:lnTo>
                <a:lnTo>
                  <a:pt x="559450" y="346582"/>
                </a:lnTo>
                <a:lnTo>
                  <a:pt x="592411" y="391584"/>
                </a:lnTo>
                <a:lnTo>
                  <a:pt x="619965" y="443797"/>
                </a:lnTo>
                <a:lnTo>
                  <a:pt x="638872" y="503066"/>
                </a:lnTo>
                <a:lnTo>
                  <a:pt x="645894" y="569231"/>
                </a:lnTo>
                <a:lnTo>
                  <a:pt x="642211" y="630740"/>
                </a:lnTo>
                <a:lnTo>
                  <a:pt x="632438" y="696250"/>
                </a:lnTo>
                <a:lnTo>
                  <a:pt x="618488" y="762293"/>
                </a:lnTo>
                <a:lnTo>
                  <a:pt x="602276" y="825399"/>
                </a:lnTo>
                <a:lnTo>
                  <a:pt x="585716" y="882101"/>
                </a:lnTo>
                <a:lnTo>
                  <a:pt x="570721" y="928929"/>
                </a:lnTo>
                <a:lnTo>
                  <a:pt x="553086" y="979090"/>
                </a:lnTo>
                <a:lnTo>
                  <a:pt x="761393" y="979090"/>
                </a:lnTo>
                <a:lnTo>
                  <a:pt x="817221" y="811936"/>
                </a:lnTo>
                <a:lnTo>
                  <a:pt x="853760" y="573035"/>
                </a:lnTo>
                <a:lnTo>
                  <a:pt x="849292" y="510473"/>
                </a:lnTo>
                <a:lnTo>
                  <a:pt x="836636" y="450958"/>
                </a:lnTo>
                <a:lnTo>
                  <a:pt x="816911" y="394601"/>
                </a:lnTo>
                <a:lnTo>
                  <a:pt x="791237" y="341514"/>
                </a:lnTo>
                <a:lnTo>
                  <a:pt x="760735" y="291808"/>
                </a:lnTo>
                <a:lnTo>
                  <a:pt x="726524" y="245594"/>
                </a:lnTo>
                <a:lnTo>
                  <a:pt x="717621" y="235285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1" name="object 11"/>
          <p:cNvSpPr/>
          <p:nvPr/>
        </p:nvSpPr>
        <p:spPr>
          <a:xfrm>
            <a:off x="7435503" y="1672651"/>
            <a:ext cx="262573" cy="268907"/>
          </a:xfrm>
          <a:custGeom>
            <a:avLst/>
            <a:gdLst/>
            <a:ahLst/>
            <a:cxnLst/>
            <a:rect l="l" t="t" r="r" b="b"/>
            <a:pathLst>
              <a:path w="289559" h="296544">
                <a:moveTo>
                  <a:pt x="144762" y="0"/>
                </a:moveTo>
                <a:lnTo>
                  <a:pt x="0" y="148061"/>
                </a:lnTo>
                <a:lnTo>
                  <a:pt x="144762" y="295995"/>
                </a:lnTo>
                <a:lnTo>
                  <a:pt x="289536" y="148061"/>
                </a:lnTo>
                <a:lnTo>
                  <a:pt x="144762" y="0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2" name="object 12"/>
          <p:cNvSpPr/>
          <p:nvPr/>
        </p:nvSpPr>
        <p:spPr>
          <a:xfrm>
            <a:off x="7092166" y="2223290"/>
            <a:ext cx="178393" cy="18584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5" name="object 15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1534668" y="0"/>
                </a:moveTo>
                <a:lnTo>
                  <a:pt x="0" y="0"/>
                </a:lnTo>
                <a:lnTo>
                  <a:pt x="0" y="525779"/>
                </a:lnTo>
                <a:lnTo>
                  <a:pt x="1534668" y="525779"/>
                </a:lnTo>
                <a:lnTo>
                  <a:pt x="15346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6" name="object 16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0" y="525779"/>
                </a:moveTo>
                <a:lnTo>
                  <a:pt x="1534668" y="525779"/>
                </a:lnTo>
                <a:lnTo>
                  <a:pt x="1534668" y="0"/>
                </a:lnTo>
                <a:lnTo>
                  <a:pt x="0" y="0"/>
                </a:lnTo>
                <a:lnTo>
                  <a:pt x="0" y="525779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21" name="Title 9">
            <a:extLst>
              <a:ext uri="{FF2B5EF4-FFF2-40B4-BE49-F238E27FC236}">
                <a16:creationId xmlns:a16="http://schemas.microsoft.com/office/drawing/2014/main" id="{CE16DE3F-B598-42DA-A39B-748F9F82DC98}"/>
              </a:ext>
            </a:extLst>
          </p:cNvPr>
          <p:cNvSpPr txBox="1">
            <a:spLocks/>
          </p:cNvSpPr>
          <p:nvPr/>
        </p:nvSpPr>
        <p:spPr>
          <a:xfrm>
            <a:off x="642100" y="3490909"/>
            <a:ext cx="8077717" cy="146986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endParaRPr lang="ru-RU" sz="3627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026" name="Picture 2" descr="Поддержка по национальному проекту «Малое и среднее предпринимательство» |  Карьера и бизнес | Деньги | Аргументы и Факты">
            <a:extLst>
              <a:ext uri="{FF2B5EF4-FFF2-40B4-BE49-F238E27FC236}">
                <a16:creationId xmlns:a16="http://schemas.microsoft.com/office/drawing/2014/main" id="{00A59270-F22E-9C5C-6F01-7E78ABAF8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320" y="233552"/>
            <a:ext cx="1986574" cy="147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Малый и средний бизнес Томской области / Портал внешнеэкономической  информации Томской области">
            <a:extLst>
              <a:ext uri="{FF2B5EF4-FFF2-40B4-BE49-F238E27FC236}">
                <a16:creationId xmlns:a16="http://schemas.microsoft.com/office/drawing/2014/main" id="{966D59D4-0E6B-4BB0-E73F-93914AFC9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290" y="26417"/>
            <a:ext cx="1621708" cy="121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41909"/>
          </a:xfrm>
        </p:spPr>
        <p:txBody>
          <a:bodyPr>
            <a:normAutofit fontScale="90000"/>
          </a:bodyPr>
          <a:lstStyle/>
          <a:p>
            <a:br>
              <a:rPr lang="ru-RU" dirty="0">
                <a:latin typeface="+mn-lt"/>
              </a:rPr>
            </a:br>
            <a:endParaRPr lang="ru-RU" dirty="0">
              <a:latin typeface="+mn-lt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838200" y="2407175"/>
            <a:ext cx="10515600" cy="3930030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sz="1400" dirty="0"/>
          </a:p>
          <a:p>
            <a:pPr marL="0" indent="0">
              <a:buNone/>
            </a:pPr>
            <a:r>
              <a:rPr lang="ru-RU" dirty="0">
                <a:solidFill>
                  <a:srgbClr val="FF0000"/>
                </a:solidFill>
              </a:rPr>
              <a:t>НЕЛЬЗЯ расходовать грант на:</a:t>
            </a:r>
          </a:p>
          <a:p>
            <a:pPr>
              <a:buFontTx/>
              <a:buChar char="-"/>
            </a:pPr>
            <a:r>
              <a:rPr lang="ru-RU" dirty="0"/>
              <a:t>уплату налогов, сборов и иных обязательных платежей в бюджеты бюджетной системы Российской Федерации и бюджеты государственных внебюджетных фондов</a:t>
            </a:r>
          </a:p>
          <a:p>
            <a:pPr>
              <a:buFontTx/>
              <a:buChar char="-"/>
            </a:pPr>
            <a:r>
              <a:rPr lang="ru-RU" dirty="0"/>
              <a:t>уплату процентов по займам, предоставленным государственными </a:t>
            </a:r>
            <a:r>
              <a:rPr lang="ru-RU" dirty="0" err="1"/>
              <a:t>микрофинансовыми</a:t>
            </a:r>
            <a:r>
              <a:rPr lang="ru-RU" dirty="0"/>
              <a:t> организациями, а также по кредитам, привлеченным в кредитных организациях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2C5A487-3DCC-253F-D98B-B54AB19884FC}"/>
              </a:ext>
            </a:extLst>
          </p:cNvPr>
          <p:cNvSpPr txBox="1"/>
          <p:nvPr/>
        </p:nvSpPr>
        <p:spPr>
          <a:xfrm>
            <a:off x="2228411" y="443906"/>
            <a:ext cx="4058976" cy="15992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829178"/>
            <a:endParaRPr lang="ru-RU" sz="1632" b="1" dirty="0">
              <a:solidFill>
                <a:srgbClr val="C0504D">
                  <a:lumMod val="50000"/>
                </a:srgbClr>
              </a:solidFill>
              <a:latin typeface="MyriadPro-SemiCn"/>
            </a:endParaRPr>
          </a:p>
          <a:p>
            <a:pPr defTabSz="829178"/>
            <a:endParaRPr lang="ru-RU" sz="1632" b="1" dirty="0">
              <a:solidFill>
                <a:srgbClr val="C0504D">
                  <a:lumMod val="50000"/>
                </a:srgbClr>
              </a:solidFill>
              <a:latin typeface="MyriadPro-SemiCn"/>
            </a:endParaRPr>
          </a:p>
          <a:p>
            <a:pPr defTabSz="829178"/>
            <a:endParaRPr lang="ru-RU" sz="1632" b="1" dirty="0">
              <a:solidFill>
                <a:srgbClr val="C0504D">
                  <a:lumMod val="50000"/>
                </a:srgbClr>
              </a:solidFill>
              <a:latin typeface="MyriadPro-SemiCn"/>
            </a:endParaRPr>
          </a:p>
          <a:p>
            <a:pPr defTabSz="829178"/>
            <a:r>
              <a:rPr lang="ru-RU" sz="1632" b="1" dirty="0">
                <a:solidFill>
                  <a:srgbClr val="C0504D">
                    <a:lumMod val="50000"/>
                  </a:srgbClr>
                </a:solidFill>
                <a:latin typeface="MyriadPro-SemiCn"/>
              </a:rPr>
              <a:t>Центр Инноваций</a:t>
            </a:r>
          </a:p>
          <a:p>
            <a:pPr defTabSz="829178"/>
            <a:r>
              <a:rPr lang="ru-RU" sz="1632" b="1" dirty="0">
                <a:solidFill>
                  <a:srgbClr val="C0504D">
                    <a:lumMod val="50000"/>
                  </a:srgbClr>
                </a:solidFill>
                <a:latin typeface="MyriadPro-SemiCn"/>
              </a:rPr>
              <a:t>Социальной Сферы</a:t>
            </a:r>
          </a:p>
          <a:p>
            <a:pPr defTabSz="829178"/>
            <a:r>
              <a:rPr lang="ru-RU" sz="1632" b="1" dirty="0">
                <a:solidFill>
                  <a:srgbClr val="C0504D">
                    <a:lumMod val="50000"/>
                  </a:srgbClr>
                </a:solidFill>
                <a:latin typeface="MyriadPro-SemiCn"/>
              </a:rPr>
              <a:t>Томской области</a:t>
            </a:r>
            <a:endParaRPr lang="ru-RU" sz="1632" b="1" dirty="0">
              <a:solidFill>
                <a:srgbClr val="C0504D">
                  <a:lumMod val="50000"/>
                </a:srgbClr>
              </a:solidFill>
              <a:latin typeface="Calibri"/>
            </a:endParaRP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F5372E32-5484-5973-EE87-49F9B48CA44F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329" y="1181002"/>
            <a:ext cx="602271" cy="925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8038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70918" y="6533238"/>
            <a:ext cx="71977" cy="1426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52"/>
              </a:lnSpc>
            </a:pPr>
            <a:r>
              <a:rPr sz="1088" spc="9" dirty="0">
                <a:solidFill>
                  <a:srgbClr val="552112"/>
                </a:solidFill>
                <a:latin typeface="Calibri"/>
                <a:cs typeface="Calibri"/>
              </a:rPr>
              <a:t>1</a:t>
            </a:r>
            <a:endParaRPr sz="1088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868818" y="1698"/>
            <a:ext cx="6026747" cy="6853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4" name="object 4"/>
          <p:cNvSpPr/>
          <p:nvPr/>
        </p:nvSpPr>
        <p:spPr>
          <a:xfrm>
            <a:off x="1247607" y="3459999"/>
            <a:ext cx="3039170" cy="3395027"/>
          </a:xfrm>
          <a:custGeom>
            <a:avLst/>
            <a:gdLst/>
            <a:ahLst/>
            <a:cxnLst/>
            <a:rect l="l" t="t" r="r" b="b"/>
            <a:pathLst>
              <a:path w="3351529" h="3743959">
                <a:moveTo>
                  <a:pt x="0" y="0"/>
                </a:moveTo>
                <a:lnTo>
                  <a:pt x="0" y="1072605"/>
                </a:lnTo>
                <a:lnTo>
                  <a:pt x="22334" y="1073430"/>
                </a:lnTo>
                <a:lnTo>
                  <a:pt x="68253" y="1075971"/>
                </a:lnTo>
                <a:lnTo>
                  <a:pt x="114075" y="1079351"/>
                </a:lnTo>
                <a:lnTo>
                  <a:pt x="159788" y="1083568"/>
                </a:lnTo>
                <a:lnTo>
                  <a:pt x="205379" y="1088618"/>
                </a:lnTo>
                <a:lnTo>
                  <a:pt x="250833" y="1094499"/>
                </a:lnTo>
                <a:lnTo>
                  <a:pt x="296139" y="1101206"/>
                </a:lnTo>
                <a:lnTo>
                  <a:pt x="341282" y="1108738"/>
                </a:lnTo>
                <a:lnTo>
                  <a:pt x="386251" y="1117090"/>
                </a:lnTo>
                <a:lnTo>
                  <a:pt x="431030" y="1126261"/>
                </a:lnTo>
                <a:lnTo>
                  <a:pt x="475608" y="1136246"/>
                </a:lnTo>
                <a:lnTo>
                  <a:pt x="519971" y="1147043"/>
                </a:lnTo>
                <a:lnTo>
                  <a:pt x="564106" y="1158649"/>
                </a:lnTo>
                <a:lnTo>
                  <a:pt x="608000" y="1171061"/>
                </a:lnTo>
                <a:lnTo>
                  <a:pt x="651640" y="1184275"/>
                </a:lnTo>
                <a:lnTo>
                  <a:pt x="695011" y="1198288"/>
                </a:lnTo>
                <a:lnTo>
                  <a:pt x="738103" y="1213098"/>
                </a:lnTo>
                <a:lnTo>
                  <a:pt x="780900" y="1228701"/>
                </a:lnTo>
                <a:lnTo>
                  <a:pt x="823390" y="1245094"/>
                </a:lnTo>
                <a:lnTo>
                  <a:pt x="865560" y="1262275"/>
                </a:lnTo>
                <a:lnTo>
                  <a:pt x="907396" y="1280240"/>
                </a:lnTo>
                <a:lnTo>
                  <a:pt x="948886" y="1298985"/>
                </a:lnTo>
                <a:lnTo>
                  <a:pt x="990016" y="1318509"/>
                </a:lnTo>
                <a:lnTo>
                  <a:pt x="1030773" y="1338807"/>
                </a:lnTo>
                <a:lnTo>
                  <a:pt x="1071144" y="1359877"/>
                </a:lnTo>
                <a:lnTo>
                  <a:pt x="1111115" y="1381716"/>
                </a:lnTo>
                <a:lnTo>
                  <a:pt x="1150674" y="1404320"/>
                </a:lnTo>
                <a:lnTo>
                  <a:pt x="1189808" y="1427687"/>
                </a:lnTo>
                <a:lnTo>
                  <a:pt x="1228502" y="1451813"/>
                </a:lnTo>
                <a:lnTo>
                  <a:pt x="1266745" y="1476696"/>
                </a:lnTo>
                <a:lnTo>
                  <a:pt x="1304522" y="1502332"/>
                </a:lnTo>
                <a:lnTo>
                  <a:pt x="1341821" y="1528718"/>
                </a:lnTo>
                <a:lnTo>
                  <a:pt x="1378628" y="1555851"/>
                </a:lnTo>
                <a:lnTo>
                  <a:pt x="1414931" y="1583729"/>
                </a:lnTo>
                <a:lnTo>
                  <a:pt x="1450716" y="1612347"/>
                </a:lnTo>
                <a:lnTo>
                  <a:pt x="1485969" y="1641703"/>
                </a:lnTo>
                <a:lnTo>
                  <a:pt x="1520679" y="1671794"/>
                </a:lnTo>
                <a:lnTo>
                  <a:pt x="1554831" y="1702617"/>
                </a:lnTo>
                <a:lnTo>
                  <a:pt x="1588412" y="1734169"/>
                </a:lnTo>
                <a:lnTo>
                  <a:pt x="1621409" y="1766446"/>
                </a:lnTo>
                <a:lnTo>
                  <a:pt x="1653810" y="1799445"/>
                </a:lnTo>
                <a:lnTo>
                  <a:pt x="1685600" y="1833164"/>
                </a:lnTo>
                <a:lnTo>
                  <a:pt x="1716767" y="1867600"/>
                </a:lnTo>
                <a:lnTo>
                  <a:pt x="1747298" y="1902748"/>
                </a:lnTo>
                <a:lnTo>
                  <a:pt x="1777179" y="1938607"/>
                </a:lnTo>
                <a:lnTo>
                  <a:pt x="1806397" y="1975173"/>
                </a:lnTo>
                <a:lnTo>
                  <a:pt x="1834939" y="2012443"/>
                </a:lnTo>
                <a:lnTo>
                  <a:pt x="1862792" y="2050414"/>
                </a:lnTo>
                <a:lnTo>
                  <a:pt x="1889942" y="2089083"/>
                </a:lnTo>
                <a:lnTo>
                  <a:pt x="1916377" y="2128447"/>
                </a:lnTo>
                <a:lnTo>
                  <a:pt x="1942083" y="2168502"/>
                </a:lnTo>
                <a:lnTo>
                  <a:pt x="1967238" y="2209571"/>
                </a:lnTo>
                <a:lnTo>
                  <a:pt x="1991389" y="2250941"/>
                </a:lnTo>
                <a:lnTo>
                  <a:pt x="2014540" y="2292598"/>
                </a:lnTo>
                <a:lnTo>
                  <a:pt x="2036695" y="2334530"/>
                </a:lnTo>
                <a:lnTo>
                  <a:pt x="2057857" y="2376724"/>
                </a:lnTo>
                <a:lnTo>
                  <a:pt x="2078029" y="2419166"/>
                </a:lnTo>
                <a:lnTo>
                  <a:pt x="2097216" y="2461843"/>
                </a:lnTo>
                <a:lnTo>
                  <a:pt x="2115419" y="2504742"/>
                </a:lnTo>
                <a:lnTo>
                  <a:pt x="2132644" y="2547851"/>
                </a:lnTo>
                <a:lnTo>
                  <a:pt x="2148893" y="2591156"/>
                </a:lnTo>
                <a:lnTo>
                  <a:pt x="2164170" y="2634643"/>
                </a:lnTo>
                <a:lnTo>
                  <a:pt x="2178479" y="2678301"/>
                </a:lnTo>
                <a:lnTo>
                  <a:pt x="2191822" y="2722115"/>
                </a:lnTo>
                <a:lnTo>
                  <a:pt x="2204203" y="2766073"/>
                </a:lnTo>
                <a:lnTo>
                  <a:pt x="2215627" y="2810162"/>
                </a:lnTo>
                <a:lnTo>
                  <a:pt x="2226095" y="2854368"/>
                </a:lnTo>
                <a:lnTo>
                  <a:pt x="2235612" y="2898678"/>
                </a:lnTo>
                <a:lnTo>
                  <a:pt x="2244181" y="2943080"/>
                </a:lnTo>
                <a:lnTo>
                  <a:pt x="2251806" y="2987560"/>
                </a:lnTo>
                <a:lnTo>
                  <a:pt x="2258490" y="3032105"/>
                </a:lnTo>
                <a:lnTo>
                  <a:pt x="2264236" y="3076702"/>
                </a:lnTo>
                <a:lnTo>
                  <a:pt x="2269048" y="3121338"/>
                </a:lnTo>
                <a:lnTo>
                  <a:pt x="2272930" y="3166000"/>
                </a:lnTo>
                <a:lnTo>
                  <a:pt x="2275885" y="3210674"/>
                </a:lnTo>
                <a:lnTo>
                  <a:pt x="2277916" y="3255348"/>
                </a:lnTo>
                <a:lnTo>
                  <a:pt x="2279027" y="3300009"/>
                </a:lnTo>
                <a:lnTo>
                  <a:pt x="2279222" y="3344643"/>
                </a:lnTo>
                <a:lnTo>
                  <a:pt x="2278503" y="3389238"/>
                </a:lnTo>
                <a:lnTo>
                  <a:pt x="2276874" y="3433780"/>
                </a:lnTo>
                <a:lnTo>
                  <a:pt x="2274339" y="3478256"/>
                </a:lnTo>
                <a:lnTo>
                  <a:pt x="2270902" y="3522653"/>
                </a:lnTo>
                <a:lnTo>
                  <a:pt x="2266565" y="3566958"/>
                </a:lnTo>
                <a:lnTo>
                  <a:pt x="2261332" y="3611158"/>
                </a:lnTo>
                <a:lnTo>
                  <a:pt x="2255207" y="3655240"/>
                </a:lnTo>
                <a:lnTo>
                  <a:pt x="2248193" y="3699190"/>
                </a:lnTo>
                <a:lnTo>
                  <a:pt x="2240206" y="3743428"/>
                </a:lnTo>
                <a:lnTo>
                  <a:pt x="3325232" y="3743428"/>
                </a:lnTo>
                <a:lnTo>
                  <a:pt x="3333019" y="3677162"/>
                </a:lnTo>
                <a:lnTo>
                  <a:pt x="3337408" y="3632935"/>
                </a:lnTo>
                <a:lnTo>
                  <a:pt x="3341196" y="3588658"/>
                </a:lnTo>
                <a:lnTo>
                  <a:pt x="3344383" y="3544336"/>
                </a:lnTo>
                <a:lnTo>
                  <a:pt x="3346969" y="3499977"/>
                </a:lnTo>
                <a:lnTo>
                  <a:pt x="3348952" y="3455587"/>
                </a:lnTo>
                <a:lnTo>
                  <a:pt x="3350331" y="3411171"/>
                </a:lnTo>
                <a:lnTo>
                  <a:pt x="3351108" y="3366737"/>
                </a:lnTo>
                <a:lnTo>
                  <a:pt x="3351279" y="3322289"/>
                </a:lnTo>
                <a:lnTo>
                  <a:pt x="3350846" y="3277836"/>
                </a:lnTo>
                <a:lnTo>
                  <a:pt x="3349807" y="3233381"/>
                </a:lnTo>
                <a:lnTo>
                  <a:pt x="3348162" y="3188933"/>
                </a:lnTo>
                <a:lnTo>
                  <a:pt x="3345910" y="3144497"/>
                </a:lnTo>
                <a:lnTo>
                  <a:pt x="3343049" y="3100080"/>
                </a:lnTo>
                <a:lnTo>
                  <a:pt x="3339581" y="3055687"/>
                </a:lnTo>
                <a:lnTo>
                  <a:pt x="3335504" y="3011325"/>
                </a:lnTo>
                <a:lnTo>
                  <a:pt x="3330817" y="2967000"/>
                </a:lnTo>
                <a:lnTo>
                  <a:pt x="3325519" y="2922718"/>
                </a:lnTo>
                <a:lnTo>
                  <a:pt x="3319611" y="2878486"/>
                </a:lnTo>
                <a:lnTo>
                  <a:pt x="3313091" y="2834309"/>
                </a:lnTo>
                <a:lnTo>
                  <a:pt x="3305958" y="2790195"/>
                </a:lnTo>
                <a:lnTo>
                  <a:pt x="3298213" y="2746149"/>
                </a:lnTo>
                <a:lnTo>
                  <a:pt x="3289854" y="2702177"/>
                </a:lnTo>
                <a:lnTo>
                  <a:pt x="3280881" y="2658286"/>
                </a:lnTo>
                <a:lnTo>
                  <a:pt x="3271292" y="2614482"/>
                </a:lnTo>
                <a:lnTo>
                  <a:pt x="3261089" y="2570771"/>
                </a:lnTo>
                <a:lnTo>
                  <a:pt x="3250268" y="2527160"/>
                </a:lnTo>
                <a:lnTo>
                  <a:pt x="3238831" y="2483654"/>
                </a:lnTo>
                <a:lnTo>
                  <a:pt x="3226777" y="2440260"/>
                </a:lnTo>
                <a:lnTo>
                  <a:pt x="3214104" y="2396984"/>
                </a:lnTo>
                <a:lnTo>
                  <a:pt x="3200812" y="2353832"/>
                </a:lnTo>
                <a:lnTo>
                  <a:pt x="3186900" y="2310811"/>
                </a:lnTo>
                <a:lnTo>
                  <a:pt x="3172368" y="2267926"/>
                </a:lnTo>
                <a:lnTo>
                  <a:pt x="3157216" y="2225185"/>
                </a:lnTo>
                <a:lnTo>
                  <a:pt x="3141442" y="2182593"/>
                </a:lnTo>
                <a:lnTo>
                  <a:pt x="3125045" y="2140156"/>
                </a:lnTo>
                <a:lnTo>
                  <a:pt x="3108026" y="2097881"/>
                </a:lnTo>
                <a:lnTo>
                  <a:pt x="3090383" y="2055774"/>
                </a:lnTo>
                <a:lnTo>
                  <a:pt x="3072116" y="2013840"/>
                </a:lnTo>
                <a:lnTo>
                  <a:pt x="3053224" y="1972088"/>
                </a:lnTo>
                <a:lnTo>
                  <a:pt x="3033706" y="1930521"/>
                </a:lnTo>
                <a:lnTo>
                  <a:pt x="3013563" y="1889148"/>
                </a:lnTo>
                <a:lnTo>
                  <a:pt x="2992792" y="1847974"/>
                </a:lnTo>
                <a:lnTo>
                  <a:pt x="2971394" y="1807005"/>
                </a:lnTo>
                <a:lnTo>
                  <a:pt x="2949368" y="1766247"/>
                </a:lnTo>
                <a:lnTo>
                  <a:pt x="2926712" y="1725707"/>
                </a:lnTo>
                <a:lnTo>
                  <a:pt x="2903428" y="1685391"/>
                </a:lnTo>
                <a:lnTo>
                  <a:pt x="2879513" y="1645306"/>
                </a:lnTo>
                <a:lnTo>
                  <a:pt x="2854967" y="1605456"/>
                </a:lnTo>
                <a:lnTo>
                  <a:pt x="2829790" y="1565850"/>
                </a:lnTo>
                <a:lnTo>
                  <a:pt x="2803981" y="1526492"/>
                </a:lnTo>
                <a:lnTo>
                  <a:pt x="2777539" y="1487389"/>
                </a:lnTo>
                <a:lnTo>
                  <a:pt x="2750464" y="1448548"/>
                </a:lnTo>
                <a:lnTo>
                  <a:pt x="2722754" y="1409974"/>
                </a:lnTo>
                <a:lnTo>
                  <a:pt x="2694409" y="1371674"/>
                </a:lnTo>
                <a:lnTo>
                  <a:pt x="2665430" y="1333654"/>
                </a:lnTo>
                <a:lnTo>
                  <a:pt x="2635814" y="1295920"/>
                </a:lnTo>
                <a:lnTo>
                  <a:pt x="2605561" y="1258479"/>
                </a:lnTo>
                <a:lnTo>
                  <a:pt x="2574671" y="1221336"/>
                </a:lnTo>
                <a:lnTo>
                  <a:pt x="2543516" y="1184928"/>
                </a:lnTo>
                <a:lnTo>
                  <a:pt x="2511940" y="1149058"/>
                </a:lnTo>
                <a:lnTo>
                  <a:pt x="2479950" y="1113725"/>
                </a:lnTo>
                <a:lnTo>
                  <a:pt x="2447552" y="1078932"/>
                </a:lnTo>
                <a:lnTo>
                  <a:pt x="2414752" y="1044678"/>
                </a:lnTo>
                <a:lnTo>
                  <a:pt x="2381557" y="1010965"/>
                </a:lnTo>
                <a:lnTo>
                  <a:pt x="2347972" y="977792"/>
                </a:lnTo>
                <a:lnTo>
                  <a:pt x="2314004" y="945160"/>
                </a:lnTo>
                <a:lnTo>
                  <a:pt x="2279659" y="913070"/>
                </a:lnTo>
                <a:lnTo>
                  <a:pt x="2244944" y="881523"/>
                </a:lnTo>
                <a:lnTo>
                  <a:pt x="2209864" y="850519"/>
                </a:lnTo>
                <a:lnTo>
                  <a:pt x="2174427" y="820058"/>
                </a:lnTo>
                <a:lnTo>
                  <a:pt x="2138637" y="790142"/>
                </a:lnTo>
                <a:lnTo>
                  <a:pt x="2102502" y="760770"/>
                </a:lnTo>
                <a:lnTo>
                  <a:pt x="2066028" y="731944"/>
                </a:lnTo>
                <a:lnTo>
                  <a:pt x="2029221" y="703664"/>
                </a:lnTo>
                <a:lnTo>
                  <a:pt x="1992087" y="675930"/>
                </a:lnTo>
                <a:lnTo>
                  <a:pt x="1954632" y="648744"/>
                </a:lnTo>
                <a:lnTo>
                  <a:pt x="1916864" y="622105"/>
                </a:lnTo>
                <a:lnTo>
                  <a:pt x="1878787" y="596014"/>
                </a:lnTo>
                <a:lnTo>
                  <a:pt x="1840409" y="570473"/>
                </a:lnTo>
                <a:lnTo>
                  <a:pt x="1801735" y="545481"/>
                </a:lnTo>
                <a:lnTo>
                  <a:pt x="1762772" y="521039"/>
                </a:lnTo>
                <a:lnTo>
                  <a:pt x="1723526" y="497148"/>
                </a:lnTo>
                <a:lnTo>
                  <a:pt x="1684004" y="473808"/>
                </a:lnTo>
                <a:lnTo>
                  <a:pt x="1644211" y="451020"/>
                </a:lnTo>
                <a:lnTo>
                  <a:pt x="1604154" y="428784"/>
                </a:lnTo>
                <a:lnTo>
                  <a:pt x="1563839" y="407102"/>
                </a:lnTo>
                <a:lnTo>
                  <a:pt x="1523272" y="385973"/>
                </a:lnTo>
                <a:lnTo>
                  <a:pt x="1482461" y="365398"/>
                </a:lnTo>
                <a:lnTo>
                  <a:pt x="1441410" y="345378"/>
                </a:lnTo>
                <a:lnTo>
                  <a:pt x="1400126" y="325913"/>
                </a:lnTo>
                <a:lnTo>
                  <a:pt x="1358616" y="307005"/>
                </a:lnTo>
                <a:lnTo>
                  <a:pt x="1316885" y="288652"/>
                </a:lnTo>
                <a:lnTo>
                  <a:pt x="1274940" y="270858"/>
                </a:lnTo>
                <a:lnTo>
                  <a:pt x="1232788" y="253620"/>
                </a:lnTo>
                <a:lnTo>
                  <a:pt x="1190434" y="236941"/>
                </a:lnTo>
                <a:lnTo>
                  <a:pt x="1147885" y="220822"/>
                </a:lnTo>
                <a:lnTo>
                  <a:pt x="1105147" y="205261"/>
                </a:lnTo>
                <a:lnTo>
                  <a:pt x="1062226" y="190261"/>
                </a:lnTo>
                <a:lnTo>
                  <a:pt x="1019129" y="175821"/>
                </a:lnTo>
                <a:lnTo>
                  <a:pt x="975861" y="161943"/>
                </a:lnTo>
                <a:lnTo>
                  <a:pt x="932430" y="148626"/>
                </a:lnTo>
                <a:lnTo>
                  <a:pt x="888840" y="135872"/>
                </a:lnTo>
                <a:lnTo>
                  <a:pt x="845100" y="123681"/>
                </a:lnTo>
                <a:lnTo>
                  <a:pt x="801214" y="112053"/>
                </a:lnTo>
                <a:lnTo>
                  <a:pt x="757189" y="100990"/>
                </a:lnTo>
                <a:lnTo>
                  <a:pt x="713032" y="90491"/>
                </a:lnTo>
                <a:lnTo>
                  <a:pt x="668748" y="80558"/>
                </a:lnTo>
                <a:lnTo>
                  <a:pt x="624345" y="71191"/>
                </a:lnTo>
                <a:lnTo>
                  <a:pt x="579827" y="62390"/>
                </a:lnTo>
                <a:lnTo>
                  <a:pt x="535202" y="54156"/>
                </a:lnTo>
                <a:lnTo>
                  <a:pt x="490475" y="46491"/>
                </a:lnTo>
                <a:lnTo>
                  <a:pt x="445653" y="39393"/>
                </a:lnTo>
                <a:lnTo>
                  <a:pt x="400743" y="32865"/>
                </a:lnTo>
                <a:lnTo>
                  <a:pt x="355750" y="26905"/>
                </a:lnTo>
                <a:lnTo>
                  <a:pt x="310681" y="21516"/>
                </a:lnTo>
                <a:lnTo>
                  <a:pt x="265541" y="16698"/>
                </a:lnTo>
                <a:lnTo>
                  <a:pt x="220338" y="12451"/>
                </a:lnTo>
                <a:lnTo>
                  <a:pt x="175078" y="8776"/>
                </a:lnTo>
                <a:lnTo>
                  <a:pt x="129766" y="5673"/>
                </a:lnTo>
                <a:lnTo>
                  <a:pt x="84409" y="3143"/>
                </a:lnTo>
                <a:lnTo>
                  <a:pt x="39013" y="1186"/>
                </a:lnTo>
                <a:lnTo>
                  <a:pt x="0" y="0"/>
                </a:lnTo>
                <a:close/>
              </a:path>
            </a:pathLst>
          </a:custGeom>
          <a:solidFill>
            <a:srgbClr val="F7F1E4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5" name="object 5"/>
          <p:cNvSpPr/>
          <p:nvPr/>
        </p:nvSpPr>
        <p:spPr>
          <a:xfrm>
            <a:off x="9915290" y="4780216"/>
            <a:ext cx="1028181" cy="11967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8" name="object 8"/>
          <p:cNvSpPr/>
          <p:nvPr/>
        </p:nvSpPr>
        <p:spPr>
          <a:xfrm>
            <a:off x="10327116" y="6423370"/>
            <a:ext cx="513054" cy="345491"/>
          </a:xfrm>
          <a:custGeom>
            <a:avLst/>
            <a:gdLst/>
            <a:ahLst/>
            <a:cxnLst/>
            <a:rect l="l" t="t" r="r" b="b"/>
            <a:pathLst>
              <a:path w="565784" h="381000">
                <a:moveTo>
                  <a:pt x="565403" y="0"/>
                </a:moveTo>
                <a:lnTo>
                  <a:pt x="0" y="0"/>
                </a:lnTo>
                <a:lnTo>
                  <a:pt x="0" y="381000"/>
                </a:lnTo>
                <a:lnTo>
                  <a:pt x="565403" y="381000"/>
                </a:lnTo>
                <a:lnTo>
                  <a:pt x="5654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9" name="object 9"/>
          <p:cNvSpPr/>
          <p:nvPr/>
        </p:nvSpPr>
        <p:spPr>
          <a:xfrm>
            <a:off x="7048406" y="2987274"/>
            <a:ext cx="262573" cy="409983"/>
          </a:xfrm>
          <a:custGeom>
            <a:avLst/>
            <a:gdLst/>
            <a:ahLst/>
            <a:cxnLst/>
            <a:rect l="l" t="t" r="r" b="b"/>
            <a:pathLst>
              <a:path w="289559" h="452120">
                <a:moveTo>
                  <a:pt x="144762" y="0"/>
                </a:moveTo>
                <a:lnTo>
                  <a:pt x="0" y="144206"/>
                </a:lnTo>
                <a:lnTo>
                  <a:pt x="144762" y="451599"/>
                </a:lnTo>
                <a:lnTo>
                  <a:pt x="289536" y="144206"/>
                </a:lnTo>
                <a:lnTo>
                  <a:pt x="144762" y="0"/>
                </a:lnTo>
                <a:close/>
              </a:path>
            </a:pathLst>
          </a:custGeom>
          <a:solidFill>
            <a:srgbClr val="EC523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0" name="object 10"/>
          <p:cNvSpPr/>
          <p:nvPr/>
        </p:nvSpPr>
        <p:spPr>
          <a:xfrm>
            <a:off x="6793260" y="1803412"/>
            <a:ext cx="774476" cy="1190793"/>
          </a:xfrm>
          <a:custGeom>
            <a:avLst/>
            <a:gdLst/>
            <a:ahLst/>
            <a:cxnLst/>
            <a:rect l="l" t="t" r="r" b="b"/>
            <a:pathLst>
              <a:path w="854075" h="1313179">
                <a:moveTo>
                  <a:pt x="426878" y="0"/>
                </a:moveTo>
                <a:lnTo>
                  <a:pt x="376458" y="29222"/>
                </a:lnTo>
                <a:lnTo>
                  <a:pt x="314714" y="70800"/>
                </a:lnTo>
                <a:lnTo>
                  <a:pt x="278763" y="97885"/>
                </a:lnTo>
                <a:lnTo>
                  <a:pt x="240920" y="129017"/>
                </a:lnTo>
                <a:lnTo>
                  <a:pt x="202304" y="164087"/>
                </a:lnTo>
                <a:lnTo>
                  <a:pt x="164037" y="202983"/>
                </a:lnTo>
                <a:lnTo>
                  <a:pt x="127238" y="245594"/>
                </a:lnTo>
                <a:lnTo>
                  <a:pt x="93026" y="291808"/>
                </a:lnTo>
                <a:lnTo>
                  <a:pt x="62524" y="341514"/>
                </a:lnTo>
                <a:lnTo>
                  <a:pt x="36850" y="394601"/>
                </a:lnTo>
                <a:lnTo>
                  <a:pt x="17124" y="450957"/>
                </a:lnTo>
                <a:lnTo>
                  <a:pt x="4467" y="510472"/>
                </a:lnTo>
                <a:lnTo>
                  <a:pt x="0" y="573035"/>
                </a:lnTo>
                <a:lnTo>
                  <a:pt x="36540" y="811936"/>
                </a:lnTo>
                <a:lnTo>
                  <a:pt x="116929" y="1052618"/>
                </a:lnTo>
                <a:lnTo>
                  <a:pt x="197318" y="1238513"/>
                </a:lnTo>
                <a:lnTo>
                  <a:pt x="233858" y="1313049"/>
                </a:lnTo>
                <a:lnTo>
                  <a:pt x="426878" y="1111923"/>
                </a:lnTo>
                <a:lnTo>
                  <a:pt x="711191" y="1111923"/>
                </a:lnTo>
                <a:lnTo>
                  <a:pt x="736836" y="1052619"/>
                </a:lnTo>
                <a:lnTo>
                  <a:pt x="761393" y="979090"/>
                </a:lnTo>
                <a:lnTo>
                  <a:pt x="296962" y="979090"/>
                </a:lnTo>
                <a:lnTo>
                  <a:pt x="292069" y="962415"/>
                </a:lnTo>
                <a:lnTo>
                  <a:pt x="267144" y="882101"/>
                </a:lnTo>
                <a:lnTo>
                  <a:pt x="251027" y="825399"/>
                </a:lnTo>
                <a:lnTo>
                  <a:pt x="235084" y="762293"/>
                </a:lnTo>
                <a:lnTo>
                  <a:pt x="221273" y="696250"/>
                </a:lnTo>
                <a:lnTo>
                  <a:pt x="211550" y="630740"/>
                </a:lnTo>
                <a:lnTo>
                  <a:pt x="207874" y="569231"/>
                </a:lnTo>
                <a:lnTo>
                  <a:pt x="214896" y="503065"/>
                </a:lnTo>
                <a:lnTo>
                  <a:pt x="233802" y="443797"/>
                </a:lnTo>
                <a:lnTo>
                  <a:pt x="261354" y="391583"/>
                </a:lnTo>
                <a:lnTo>
                  <a:pt x="294313" y="346582"/>
                </a:lnTo>
                <a:lnTo>
                  <a:pt x="329442" y="308951"/>
                </a:lnTo>
                <a:lnTo>
                  <a:pt x="363501" y="278848"/>
                </a:lnTo>
                <a:lnTo>
                  <a:pt x="415457" y="241857"/>
                </a:lnTo>
                <a:lnTo>
                  <a:pt x="426878" y="235285"/>
                </a:lnTo>
                <a:lnTo>
                  <a:pt x="717621" y="235285"/>
                </a:lnTo>
                <a:lnTo>
                  <a:pt x="689725" y="202983"/>
                </a:lnTo>
                <a:lnTo>
                  <a:pt x="651458" y="164088"/>
                </a:lnTo>
                <a:lnTo>
                  <a:pt x="612843" y="129018"/>
                </a:lnTo>
                <a:lnTo>
                  <a:pt x="575000" y="97885"/>
                </a:lnTo>
                <a:lnTo>
                  <a:pt x="539048" y="70800"/>
                </a:lnTo>
                <a:lnTo>
                  <a:pt x="506109" y="47876"/>
                </a:lnTo>
                <a:lnTo>
                  <a:pt x="453749" y="14951"/>
                </a:lnTo>
                <a:lnTo>
                  <a:pt x="436567" y="5173"/>
                </a:lnTo>
                <a:lnTo>
                  <a:pt x="426878" y="0"/>
                </a:lnTo>
                <a:close/>
              </a:path>
              <a:path w="854075" h="1313179">
                <a:moveTo>
                  <a:pt x="711191" y="1111923"/>
                </a:moveTo>
                <a:lnTo>
                  <a:pt x="426878" y="1111923"/>
                </a:lnTo>
                <a:lnTo>
                  <a:pt x="619911" y="1313049"/>
                </a:lnTo>
                <a:lnTo>
                  <a:pt x="656450" y="1238513"/>
                </a:lnTo>
                <a:lnTo>
                  <a:pt x="711191" y="1111923"/>
                </a:lnTo>
                <a:close/>
              </a:path>
              <a:path w="854075" h="1313179">
                <a:moveTo>
                  <a:pt x="426878" y="846270"/>
                </a:moveTo>
                <a:lnTo>
                  <a:pt x="296962" y="979090"/>
                </a:lnTo>
                <a:lnTo>
                  <a:pt x="553086" y="979090"/>
                </a:lnTo>
                <a:lnTo>
                  <a:pt x="426878" y="846270"/>
                </a:lnTo>
                <a:close/>
              </a:path>
              <a:path w="854075" h="1313179">
                <a:moveTo>
                  <a:pt x="717621" y="235285"/>
                </a:moveTo>
                <a:lnTo>
                  <a:pt x="426878" y="235285"/>
                </a:lnTo>
                <a:lnTo>
                  <a:pt x="438299" y="241857"/>
                </a:lnTo>
                <a:lnTo>
                  <a:pt x="460505" y="256431"/>
                </a:lnTo>
                <a:lnTo>
                  <a:pt x="524319" y="308951"/>
                </a:lnTo>
                <a:lnTo>
                  <a:pt x="559450" y="346582"/>
                </a:lnTo>
                <a:lnTo>
                  <a:pt x="592411" y="391584"/>
                </a:lnTo>
                <a:lnTo>
                  <a:pt x="619965" y="443797"/>
                </a:lnTo>
                <a:lnTo>
                  <a:pt x="638872" y="503066"/>
                </a:lnTo>
                <a:lnTo>
                  <a:pt x="645894" y="569231"/>
                </a:lnTo>
                <a:lnTo>
                  <a:pt x="642211" y="630740"/>
                </a:lnTo>
                <a:lnTo>
                  <a:pt x="632438" y="696250"/>
                </a:lnTo>
                <a:lnTo>
                  <a:pt x="618488" y="762293"/>
                </a:lnTo>
                <a:lnTo>
                  <a:pt x="602276" y="825399"/>
                </a:lnTo>
                <a:lnTo>
                  <a:pt x="585716" y="882101"/>
                </a:lnTo>
                <a:lnTo>
                  <a:pt x="570721" y="928929"/>
                </a:lnTo>
                <a:lnTo>
                  <a:pt x="553086" y="979090"/>
                </a:lnTo>
                <a:lnTo>
                  <a:pt x="761393" y="979090"/>
                </a:lnTo>
                <a:lnTo>
                  <a:pt x="817221" y="811936"/>
                </a:lnTo>
                <a:lnTo>
                  <a:pt x="853760" y="573035"/>
                </a:lnTo>
                <a:lnTo>
                  <a:pt x="849292" y="510473"/>
                </a:lnTo>
                <a:lnTo>
                  <a:pt x="836636" y="450958"/>
                </a:lnTo>
                <a:lnTo>
                  <a:pt x="816911" y="394601"/>
                </a:lnTo>
                <a:lnTo>
                  <a:pt x="791237" y="341514"/>
                </a:lnTo>
                <a:lnTo>
                  <a:pt x="760735" y="291808"/>
                </a:lnTo>
                <a:lnTo>
                  <a:pt x="726524" y="245594"/>
                </a:lnTo>
                <a:lnTo>
                  <a:pt x="717621" y="235285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1" name="object 11"/>
          <p:cNvSpPr/>
          <p:nvPr/>
        </p:nvSpPr>
        <p:spPr>
          <a:xfrm>
            <a:off x="7435503" y="1672651"/>
            <a:ext cx="262573" cy="268907"/>
          </a:xfrm>
          <a:custGeom>
            <a:avLst/>
            <a:gdLst/>
            <a:ahLst/>
            <a:cxnLst/>
            <a:rect l="l" t="t" r="r" b="b"/>
            <a:pathLst>
              <a:path w="289559" h="296544">
                <a:moveTo>
                  <a:pt x="144762" y="0"/>
                </a:moveTo>
                <a:lnTo>
                  <a:pt x="0" y="148061"/>
                </a:lnTo>
                <a:lnTo>
                  <a:pt x="144762" y="295995"/>
                </a:lnTo>
                <a:lnTo>
                  <a:pt x="289536" y="148061"/>
                </a:lnTo>
                <a:lnTo>
                  <a:pt x="144762" y="0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2" name="object 12"/>
          <p:cNvSpPr/>
          <p:nvPr/>
        </p:nvSpPr>
        <p:spPr>
          <a:xfrm>
            <a:off x="7092166" y="2223290"/>
            <a:ext cx="178393" cy="18584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5" name="object 15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1534668" y="0"/>
                </a:moveTo>
                <a:lnTo>
                  <a:pt x="0" y="0"/>
                </a:lnTo>
                <a:lnTo>
                  <a:pt x="0" y="525779"/>
                </a:lnTo>
                <a:lnTo>
                  <a:pt x="1534668" y="525779"/>
                </a:lnTo>
                <a:lnTo>
                  <a:pt x="15346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6" name="object 16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0" y="525779"/>
                </a:moveTo>
                <a:lnTo>
                  <a:pt x="1534668" y="525779"/>
                </a:lnTo>
                <a:lnTo>
                  <a:pt x="1534668" y="0"/>
                </a:lnTo>
                <a:lnTo>
                  <a:pt x="0" y="0"/>
                </a:lnTo>
                <a:lnTo>
                  <a:pt x="0" y="525779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21" name="Title 9">
            <a:extLst>
              <a:ext uri="{FF2B5EF4-FFF2-40B4-BE49-F238E27FC236}">
                <a16:creationId xmlns:a16="http://schemas.microsoft.com/office/drawing/2014/main" id="{CE16DE3F-B598-42DA-A39B-748F9F82DC98}"/>
              </a:ext>
            </a:extLst>
          </p:cNvPr>
          <p:cNvSpPr txBox="1">
            <a:spLocks/>
          </p:cNvSpPr>
          <p:nvPr/>
        </p:nvSpPr>
        <p:spPr>
          <a:xfrm>
            <a:off x="642100" y="3490909"/>
            <a:ext cx="8077717" cy="146986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endParaRPr lang="ru-RU" sz="3627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026" name="Picture 2" descr="Поддержка по национальному проекту «Малое и среднее предпринимательство» |  Карьера и бизнес | Деньги | Аргументы и Факты">
            <a:extLst>
              <a:ext uri="{FF2B5EF4-FFF2-40B4-BE49-F238E27FC236}">
                <a16:creationId xmlns:a16="http://schemas.microsoft.com/office/drawing/2014/main" id="{00A59270-F22E-9C5C-6F01-7E78ABAF8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320" y="233552"/>
            <a:ext cx="1986574" cy="147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Малый и средний бизнес Томской области / Портал внешнеэкономической  информации Томской области">
            <a:extLst>
              <a:ext uri="{FF2B5EF4-FFF2-40B4-BE49-F238E27FC236}">
                <a16:creationId xmlns:a16="http://schemas.microsoft.com/office/drawing/2014/main" id="{966D59D4-0E6B-4BB0-E73F-93914AFC9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290" y="26417"/>
            <a:ext cx="1621708" cy="121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ru-RU" dirty="0">
                <a:latin typeface="+mn-lt"/>
              </a:rPr>
            </a:br>
            <a:r>
              <a:rPr lang="ru-RU" sz="3600" dirty="0">
                <a:latin typeface="+mn-lt"/>
              </a:rPr>
              <a:t>Обязательства получателя гранта: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1800" dirty="0"/>
              <a:t>Вести обособленный учет расходов на реализацию проекта за счет средств гранта (в назначении платежа  платежного поручения указывается, что оплата произведена </a:t>
            </a:r>
            <a:r>
              <a:rPr lang="ru-RU" sz="1800" b="1" dirty="0"/>
              <a:t>за счет средств гранта</a:t>
            </a:r>
            <a:r>
              <a:rPr lang="ru-RU" sz="1800" dirty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800" dirty="0"/>
              <a:t>Запрет на приобретение средств иностранной валюты за счет средств гранта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800" dirty="0"/>
              <a:t>Согласие на проведение в отношении Получателя гранта Департаментом и (или) органом государственного финансового контроля проверки соблюдения порядка и условий предоставления гранта</a:t>
            </a:r>
            <a:endParaRPr lang="ru-RU" sz="1800" dirty="0">
              <a:solidFill>
                <a:srgbClr val="0070C0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1800" dirty="0"/>
              <a:t>Получатель гранта - социальное предприятие обязуется ежегодно в течение 3 (трех) лет, начиная с года, следующего за годом предоставления гранта, подтверждать статус социального предприятия, п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800" dirty="0"/>
              <a:t>Получатель гранта - молодой предприниматель обязуется ежегодно в течение 3 (трех) лет, начиная с года, следующего за годом предоставления гранта, представлять в Департамент информацию о финансово-экономических показателях своей деятельности </a:t>
            </a:r>
          </a:p>
          <a:p>
            <a:pPr marL="0" indent="0">
              <a:buNone/>
            </a:pPr>
            <a:r>
              <a:rPr lang="ru-RU" sz="1800" dirty="0"/>
              <a:t> </a:t>
            </a:r>
            <a:r>
              <a:rPr lang="ru-RU" sz="1800" dirty="0">
                <a:solidFill>
                  <a:srgbClr val="0070C0"/>
                </a:solidFill>
              </a:rPr>
              <a:t>Расходование средств гранта осуществляется путем перечисления денежных средств по платежным поручениям с расчетного счета, на который Департаментом будет перечислен грант, на основании заключенных ДОГОВОРОВ с поставщиками и подрядчиками.</a:t>
            </a:r>
          </a:p>
          <a:p>
            <a:pPr marL="0" indent="0">
              <a:buNone/>
            </a:pPr>
            <a:r>
              <a:rPr lang="ru-RU" sz="1800" dirty="0">
                <a:solidFill>
                  <a:srgbClr val="0070C0"/>
                </a:solidFill>
              </a:rPr>
              <a:t>Пункты 2 и 3 должны присутствовать в договорах с поставщиками, где оплата будет осуществляться за счет средств гранта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3045428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70918" y="6533238"/>
            <a:ext cx="71977" cy="1426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52"/>
              </a:lnSpc>
            </a:pPr>
            <a:r>
              <a:rPr sz="1088" spc="9" dirty="0">
                <a:solidFill>
                  <a:srgbClr val="552112"/>
                </a:solidFill>
                <a:latin typeface="Calibri"/>
                <a:cs typeface="Calibri"/>
              </a:rPr>
              <a:t>1</a:t>
            </a:r>
            <a:endParaRPr sz="1088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868818" y="1698"/>
            <a:ext cx="6026747" cy="6853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4" name="object 4"/>
          <p:cNvSpPr/>
          <p:nvPr/>
        </p:nvSpPr>
        <p:spPr>
          <a:xfrm>
            <a:off x="1247607" y="3459999"/>
            <a:ext cx="3039170" cy="3395027"/>
          </a:xfrm>
          <a:custGeom>
            <a:avLst/>
            <a:gdLst/>
            <a:ahLst/>
            <a:cxnLst/>
            <a:rect l="l" t="t" r="r" b="b"/>
            <a:pathLst>
              <a:path w="3351529" h="3743959">
                <a:moveTo>
                  <a:pt x="0" y="0"/>
                </a:moveTo>
                <a:lnTo>
                  <a:pt x="0" y="1072605"/>
                </a:lnTo>
                <a:lnTo>
                  <a:pt x="22334" y="1073430"/>
                </a:lnTo>
                <a:lnTo>
                  <a:pt x="68253" y="1075971"/>
                </a:lnTo>
                <a:lnTo>
                  <a:pt x="114075" y="1079351"/>
                </a:lnTo>
                <a:lnTo>
                  <a:pt x="159788" y="1083568"/>
                </a:lnTo>
                <a:lnTo>
                  <a:pt x="205379" y="1088618"/>
                </a:lnTo>
                <a:lnTo>
                  <a:pt x="250833" y="1094499"/>
                </a:lnTo>
                <a:lnTo>
                  <a:pt x="296139" y="1101206"/>
                </a:lnTo>
                <a:lnTo>
                  <a:pt x="341282" y="1108738"/>
                </a:lnTo>
                <a:lnTo>
                  <a:pt x="386251" y="1117090"/>
                </a:lnTo>
                <a:lnTo>
                  <a:pt x="431030" y="1126261"/>
                </a:lnTo>
                <a:lnTo>
                  <a:pt x="475608" y="1136246"/>
                </a:lnTo>
                <a:lnTo>
                  <a:pt x="519971" y="1147043"/>
                </a:lnTo>
                <a:lnTo>
                  <a:pt x="564106" y="1158649"/>
                </a:lnTo>
                <a:lnTo>
                  <a:pt x="608000" y="1171061"/>
                </a:lnTo>
                <a:lnTo>
                  <a:pt x="651640" y="1184275"/>
                </a:lnTo>
                <a:lnTo>
                  <a:pt x="695011" y="1198288"/>
                </a:lnTo>
                <a:lnTo>
                  <a:pt x="738103" y="1213098"/>
                </a:lnTo>
                <a:lnTo>
                  <a:pt x="780900" y="1228701"/>
                </a:lnTo>
                <a:lnTo>
                  <a:pt x="823390" y="1245094"/>
                </a:lnTo>
                <a:lnTo>
                  <a:pt x="865560" y="1262275"/>
                </a:lnTo>
                <a:lnTo>
                  <a:pt x="907396" y="1280240"/>
                </a:lnTo>
                <a:lnTo>
                  <a:pt x="948886" y="1298985"/>
                </a:lnTo>
                <a:lnTo>
                  <a:pt x="990016" y="1318509"/>
                </a:lnTo>
                <a:lnTo>
                  <a:pt x="1030773" y="1338807"/>
                </a:lnTo>
                <a:lnTo>
                  <a:pt x="1071144" y="1359877"/>
                </a:lnTo>
                <a:lnTo>
                  <a:pt x="1111115" y="1381716"/>
                </a:lnTo>
                <a:lnTo>
                  <a:pt x="1150674" y="1404320"/>
                </a:lnTo>
                <a:lnTo>
                  <a:pt x="1189808" y="1427687"/>
                </a:lnTo>
                <a:lnTo>
                  <a:pt x="1228502" y="1451813"/>
                </a:lnTo>
                <a:lnTo>
                  <a:pt x="1266745" y="1476696"/>
                </a:lnTo>
                <a:lnTo>
                  <a:pt x="1304522" y="1502332"/>
                </a:lnTo>
                <a:lnTo>
                  <a:pt x="1341821" y="1528718"/>
                </a:lnTo>
                <a:lnTo>
                  <a:pt x="1378628" y="1555851"/>
                </a:lnTo>
                <a:lnTo>
                  <a:pt x="1414931" y="1583729"/>
                </a:lnTo>
                <a:lnTo>
                  <a:pt x="1450716" y="1612347"/>
                </a:lnTo>
                <a:lnTo>
                  <a:pt x="1485969" y="1641703"/>
                </a:lnTo>
                <a:lnTo>
                  <a:pt x="1520679" y="1671794"/>
                </a:lnTo>
                <a:lnTo>
                  <a:pt x="1554831" y="1702617"/>
                </a:lnTo>
                <a:lnTo>
                  <a:pt x="1588412" y="1734169"/>
                </a:lnTo>
                <a:lnTo>
                  <a:pt x="1621409" y="1766446"/>
                </a:lnTo>
                <a:lnTo>
                  <a:pt x="1653810" y="1799445"/>
                </a:lnTo>
                <a:lnTo>
                  <a:pt x="1685600" y="1833164"/>
                </a:lnTo>
                <a:lnTo>
                  <a:pt x="1716767" y="1867600"/>
                </a:lnTo>
                <a:lnTo>
                  <a:pt x="1747298" y="1902748"/>
                </a:lnTo>
                <a:lnTo>
                  <a:pt x="1777179" y="1938607"/>
                </a:lnTo>
                <a:lnTo>
                  <a:pt x="1806397" y="1975173"/>
                </a:lnTo>
                <a:lnTo>
                  <a:pt x="1834939" y="2012443"/>
                </a:lnTo>
                <a:lnTo>
                  <a:pt x="1862792" y="2050414"/>
                </a:lnTo>
                <a:lnTo>
                  <a:pt x="1889942" y="2089083"/>
                </a:lnTo>
                <a:lnTo>
                  <a:pt x="1916377" y="2128447"/>
                </a:lnTo>
                <a:lnTo>
                  <a:pt x="1942083" y="2168502"/>
                </a:lnTo>
                <a:lnTo>
                  <a:pt x="1967238" y="2209571"/>
                </a:lnTo>
                <a:lnTo>
                  <a:pt x="1991389" y="2250941"/>
                </a:lnTo>
                <a:lnTo>
                  <a:pt x="2014540" y="2292598"/>
                </a:lnTo>
                <a:lnTo>
                  <a:pt x="2036695" y="2334530"/>
                </a:lnTo>
                <a:lnTo>
                  <a:pt x="2057857" y="2376724"/>
                </a:lnTo>
                <a:lnTo>
                  <a:pt x="2078029" y="2419166"/>
                </a:lnTo>
                <a:lnTo>
                  <a:pt x="2097216" y="2461843"/>
                </a:lnTo>
                <a:lnTo>
                  <a:pt x="2115419" y="2504742"/>
                </a:lnTo>
                <a:lnTo>
                  <a:pt x="2132644" y="2547851"/>
                </a:lnTo>
                <a:lnTo>
                  <a:pt x="2148893" y="2591156"/>
                </a:lnTo>
                <a:lnTo>
                  <a:pt x="2164170" y="2634643"/>
                </a:lnTo>
                <a:lnTo>
                  <a:pt x="2178479" y="2678301"/>
                </a:lnTo>
                <a:lnTo>
                  <a:pt x="2191822" y="2722115"/>
                </a:lnTo>
                <a:lnTo>
                  <a:pt x="2204203" y="2766073"/>
                </a:lnTo>
                <a:lnTo>
                  <a:pt x="2215627" y="2810162"/>
                </a:lnTo>
                <a:lnTo>
                  <a:pt x="2226095" y="2854368"/>
                </a:lnTo>
                <a:lnTo>
                  <a:pt x="2235612" y="2898678"/>
                </a:lnTo>
                <a:lnTo>
                  <a:pt x="2244181" y="2943080"/>
                </a:lnTo>
                <a:lnTo>
                  <a:pt x="2251806" y="2987560"/>
                </a:lnTo>
                <a:lnTo>
                  <a:pt x="2258490" y="3032105"/>
                </a:lnTo>
                <a:lnTo>
                  <a:pt x="2264236" y="3076702"/>
                </a:lnTo>
                <a:lnTo>
                  <a:pt x="2269048" y="3121338"/>
                </a:lnTo>
                <a:lnTo>
                  <a:pt x="2272930" y="3166000"/>
                </a:lnTo>
                <a:lnTo>
                  <a:pt x="2275885" y="3210674"/>
                </a:lnTo>
                <a:lnTo>
                  <a:pt x="2277916" y="3255348"/>
                </a:lnTo>
                <a:lnTo>
                  <a:pt x="2279027" y="3300009"/>
                </a:lnTo>
                <a:lnTo>
                  <a:pt x="2279222" y="3344643"/>
                </a:lnTo>
                <a:lnTo>
                  <a:pt x="2278503" y="3389238"/>
                </a:lnTo>
                <a:lnTo>
                  <a:pt x="2276874" y="3433780"/>
                </a:lnTo>
                <a:lnTo>
                  <a:pt x="2274339" y="3478256"/>
                </a:lnTo>
                <a:lnTo>
                  <a:pt x="2270902" y="3522653"/>
                </a:lnTo>
                <a:lnTo>
                  <a:pt x="2266565" y="3566958"/>
                </a:lnTo>
                <a:lnTo>
                  <a:pt x="2261332" y="3611158"/>
                </a:lnTo>
                <a:lnTo>
                  <a:pt x="2255207" y="3655240"/>
                </a:lnTo>
                <a:lnTo>
                  <a:pt x="2248193" y="3699190"/>
                </a:lnTo>
                <a:lnTo>
                  <a:pt x="2240206" y="3743428"/>
                </a:lnTo>
                <a:lnTo>
                  <a:pt x="3325232" y="3743428"/>
                </a:lnTo>
                <a:lnTo>
                  <a:pt x="3333019" y="3677162"/>
                </a:lnTo>
                <a:lnTo>
                  <a:pt x="3337408" y="3632935"/>
                </a:lnTo>
                <a:lnTo>
                  <a:pt x="3341196" y="3588658"/>
                </a:lnTo>
                <a:lnTo>
                  <a:pt x="3344383" y="3544336"/>
                </a:lnTo>
                <a:lnTo>
                  <a:pt x="3346969" y="3499977"/>
                </a:lnTo>
                <a:lnTo>
                  <a:pt x="3348952" y="3455587"/>
                </a:lnTo>
                <a:lnTo>
                  <a:pt x="3350331" y="3411171"/>
                </a:lnTo>
                <a:lnTo>
                  <a:pt x="3351108" y="3366737"/>
                </a:lnTo>
                <a:lnTo>
                  <a:pt x="3351279" y="3322289"/>
                </a:lnTo>
                <a:lnTo>
                  <a:pt x="3350846" y="3277836"/>
                </a:lnTo>
                <a:lnTo>
                  <a:pt x="3349807" y="3233381"/>
                </a:lnTo>
                <a:lnTo>
                  <a:pt x="3348162" y="3188933"/>
                </a:lnTo>
                <a:lnTo>
                  <a:pt x="3345910" y="3144497"/>
                </a:lnTo>
                <a:lnTo>
                  <a:pt x="3343049" y="3100080"/>
                </a:lnTo>
                <a:lnTo>
                  <a:pt x="3339581" y="3055687"/>
                </a:lnTo>
                <a:lnTo>
                  <a:pt x="3335504" y="3011325"/>
                </a:lnTo>
                <a:lnTo>
                  <a:pt x="3330817" y="2967000"/>
                </a:lnTo>
                <a:lnTo>
                  <a:pt x="3325519" y="2922718"/>
                </a:lnTo>
                <a:lnTo>
                  <a:pt x="3319611" y="2878486"/>
                </a:lnTo>
                <a:lnTo>
                  <a:pt x="3313091" y="2834309"/>
                </a:lnTo>
                <a:lnTo>
                  <a:pt x="3305958" y="2790195"/>
                </a:lnTo>
                <a:lnTo>
                  <a:pt x="3298213" y="2746149"/>
                </a:lnTo>
                <a:lnTo>
                  <a:pt x="3289854" y="2702177"/>
                </a:lnTo>
                <a:lnTo>
                  <a:pt x="3280881" y="2658286"/>
                </a:lnTo>
                <a:lnTo>
                  <a:pt x="3271292" y="2614482"/>
                </a:lnTo>
                <a:lnTo>
                  <a:pt x="3261089" y="2570771"/>
                </a:lnTo>
                <a:lnTo>
                  <a:pt x="3250268" y="2527160"/>
                </a:lnTo>
                <a:lnTo>
                  <a:pt x="3238831" y="2483654"/>
                </a:lnTo>
                <a:lnTo>
                  <a:pt x="3226777" y="2440260"/>
                </a:lnTo>
                <a:lnTo>
                  <a:pt x="3214104" y="2396984"/>
                </a:lnTo>
                <a:lnTo>
                  <a:pt x="3200812" y="2353832"/>
                </a:lnTo>
                <a:lnTo>
                  <a:pt x="3186900" y="2310811"/>
                </a:lnTo>
                <a:lnTo>
                  <a:pt x="3172368" y="2267926"/>
                </a:lnTo>
                <a:lnTo>
                  <a:pt x="3157216" y="2225185"/>
                </a:lnTo>
                <a:lnTo>
                  <a:pt x="3141442" y="2182593"/>
                </a:lnTo>
                <a:lnTo>
                  <a:pt x="3125045" y="2140156"/>
                </a:lnTo>
                <a:lnTo>
                  <a:pt x="3108026" y="2097881"/>
                </a:lnTo>
                <a:lnTo>
                  <a:pt x="3090383" y="2055774"/>
                </a:lnTo>
                <a:lnTo>
                  <a:pt x="3072116" y="2013840"/>
                </a:lnTo>
                <a:lnTo>
                  <a:pt x="3053224" y="1972088"/>
                </a:lnTo>
                <a:lnTo>
                  <a:pt x="3033706" y="1930521"/>
                </a:lnTo>
                <a:lnTo>
                  <a:pt x="3013563" y="1889148"/>
                </a:lnTo>
                <a:lnTo>
                  <a:pt x="2992792" y="1847974"/>
                </a:lnTo>
                <a:lnTo>
                  <a:pt x="2971394" y="1807005"/>
                </a:lnTo>
                <a:lnTo>
                  <a:pt x="2949368" y="1766247"/>
                </a:lnTo>
                <a:lnTo>
                  <a:pt x="2926712" y="1725707"/>
                </a:lnTo>
                <a:lnTo>
                  <a:pt x="2903428" y="1685391"/>
                </a:lnTo>
                <a:lnTo>
                  <a:pt x="2879513" y="1645306"/>
                </a:lnTo>
                <a:lnTo>
                  <a:pt x="2854967" y="1605456"/>
                </a:lnTo>
                <a:lnTo>
                  <a:pt x="2829790" y="1565850"/>
                </a:lnTo>
                <a:lnTo>
                  <a:pt x="2803981" y="1526492"/>
                </a:lnTo>
                <a:lnTo>
                  <a:pt x="2777539" y="1487389"/>
                </a:lnTo>
                <a:lnTo>
                  <a:pt x="2750464" y="1448548"/>
                </a:lnTo>
                <a:lnTo>
                  <a:pt x="2722754" y="1409974"/>
                </a:lnTo>
                <a:lnTo>
                  <a:pt x="2694409" y="1371674"/>
                </a:lnTo>
                <a:lnTo>
                  <a:pt x="2665430" y="1333654"/>
                </a:lnTo>
                <a:lnTo>
                  <a:pt x="2635814" y="1295920"/>
                </a:lnTo>
                <a:lnTo>
                  <a:pt x="2605561" y="1258479"/>
                </a:lnTo>
                <a:lnTo>
                  <a:pt x="2574671" y="1221336"/>
                </a:lnTo>
                <a:lnTo>
                  <a:pt x="2543516" y="1184928"/>
                </a:lnTo>
                <a:lnTo>
                  <a:pt x="2511940" y="1149058"/>
                </a:lnTo>
                <a:lnTo>
                  <a:pt x="2479950" y="1113725"/>
                </a:lnTo>
                <a:lnTo>
                  <a:pt x="2447552" y="1078932"/>
                </a:lnTo>
                <a:lnTo>
                  <a:pt x="2414752" y="1044678"/>
                </a:lnTo>
                <a:lnTo>
                  <a:pt x="2381557" y="1010965"/>
                </a:lnTo>
                <a:lnTo>
                  <a:pt x="2347972" y="977792"/>
                </a:lnTo>
                <a:lnTo>
                  <a:pt x="2314004" y="945160"/>
                </a:lnTo>
                <a:lnTo>
                  <a:pt x="2279659" y="913070"/>
                </a:lnTo>
                <a:lnTo>
                  <a:pt x="2244944" y="881523"/>
                </a:lnTo>
                <a:lnTo>
                  <a:pt x="2209864" y="850519"/>
                </a:lnTo>
                <a:lnTo>
                  <a:pt x="2174427" y="820058"/>
                </a:lnTo>
                <a:lnTo>
                  <a:pt x="2138637" y="790142"/>
                </a:lnTo>
                <a:lnTo>
                  <a:pt x="2102502" y="760770"/>
                </a:lnTo>
                <a:lnTo>
                  <a:pt x="2066028" y="731944"/>
                </a:lnTo>
                <a:lnTo>
                  <a:pt x="2029221" y="703664"/>
                </a:lnTo>
                <a:lnTo>
                  <a:pt x="1992087" y="675930"/>
                </a:lnTo>
                <a:lnTo>
                  <a:pt x="1954632" y="648744"/>
                </a:lnTo>
                <a:lnTo>
                  <a:pt x="1916864" y="622105"/>
                </a:lnTo>
                <a:lnTo>
                  <a:pt x="1878787" y="596014"/>
                </a:lnTo>
                <a:lnTo>
                  <a:pt x="1840409" y="570473"/>
                </a:lnTo>
                <a:lnTo>
                  <a:pt x="1801735" y="545481"/>
                </a:lnTo>
                <a:lnTo>
                  <a:pt x="1762772" y="521039"/>
                </a:lnTo>
                <a:lnTo>
                  <a:pt x="1723526" y="497148"/>
                </a:lnTo>
                <a:lnTo>
                  <a:pt x="1684004" y="473808"/>
                </a:lnTo>
                <a:lnTo>
                  <a:pt x="1644211" y="451020"/>
                </a:lnTo>
                <a:lnTo>
                  <a:pt x="1604154" y="428784"/>
                </a:lnTo>
                <a:lnTo>
                  <a:pt x="1563839" y="407102"/>
                </a:lnTo>
                <a:lnTo>
                  <a:pt x="1523272" y="385973"/>
                </a:lnTo>
                <a:lnTo>
                  <a:pt x="1482461" y="365398"/>
                </a:lnTo>
                <a:lnTo>
                  <a:pt x="1441410" y="345378"/>
                </a:lnTo>
                <a:lnTo>
                  <a:pt x="1400126" y="325913"/>
                </a:lnTo>
                <a:lnTo>
                  <a:pt x="1358616" y="307005"/>
                </a:lnTo>
                <a:lnTo>
                  <a:pt x="1316885" y="288652"/>
                </a:lnTo>
                <a:lnTo>
                  <a:pt x="1274940" y="270858"/>
                </a:lnTo>
                <a:lnTo>
                  <a:pt x="1232788" y="253620"/>
                </a:lnTo>
                <a:lnTo>
                  <a:pt x="1190434" y="236941"/>
                </a:lnTo>
                <a:lnTo>
                  <a:pt x="1147885" y="220822"/>
                </a:lnTo>
                <a:lnTo>
                  <a:pt x="1105147" y="205261"/>
                </a:lnTo>
                <a:lnTo>
                  <a:pt x="1062226" y="190261"/>
                </a:lnTo>
                <a:lnTo>
                  <a:pt x="1019129" y="175821"/>
                </a:lnTo>
                <a:lnTo>
                  <a:pt x="975861" y="161943"/>
                </a:lnTo>
                <a:lnTo>
                  <a:pt x="932430" y="148626"/>
                </a:lnTo>
                <a:lnTo>
                  <a:pt x="888840" y="135872"/>
                </a:lnTo>
                <a:lnTo>
                  <a:pt x="845100" y="123681"/>
                </a:lnTo>
                <a:lnTo>
                  <a:pt x="801214" y="112053"/>
                </a:lnTo>
                <a:lnTo>
                  <a:pt x="757189" y="100990"/>
                </a:lnTo>
                <a:lnTo>
                  <a:pt x="713032" y="90491"/>
                </a:lnTo>
                <a:lnTo>
                  <a:pt x="668748" y="80558"/>
                </a:lnTo>
                <a:lnTo>
                  <a:pt x="624345" y="71191"/>
                </a:lnTo>
                <a:lnTo>
                  <a:pt x="579827" y="62390"/>
                </a:lnTo>
                <a:lnTo>
                  <a:pt x="535202" y="54156"/>
                </a:lnTo>
                <a:lnTo>
                  <a:pt x="490475" y="46491"/>
                </a:lnTo>
                <a:lnTo>
                  <a:pt x="445653" y="39393"/>
                </a:lnTo>
                <a:lnTo>
                  <a:pt x="400743" y="32865"/>
                </a:lnTo>
                <a:lnTo>
                  <a:pt x="355750" y="26905"/>
                </a:lnTo>
                <a:lnTo>
                  <a:pt x="310681" y="21516"/>
                </a:lnTo>
                <a:lnTo>
                  <a:pt x="265541" y="16698"/>
                </a:lnTo>
                <a:lnTo>
                  <a:pt x="220338" y="12451"/>
                </a:lnTo>
                <a:lnTo>
                  <a:pt x="175078" y="8776"/>
                </a:lnTo>
                <a:lnTo>
                  <a:pt x="129766" y="5673"/>
                </a:lnTo>
                <a:lnTo>
                  <a:pt x="84409" y="3143"/>
                </a:lnTo>
                <a:lnTo>
                  <a:pt x="39013" y="1186"/>
                </a:lnTo>
                <a:lnTo>
                  <a:pt x="0" y="0"/>
                </a:lnTo>
                <a:close/>
              </a:path>
            </a:pathLst>
          </a:custGeom>
          <a:solidFill>
            <a:srgbClr val="F7F1E4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5" name="object 5"/>
          <p:cNvSpPr/>
          <p:nvPr/>
        </p:nvSpPr>
        <p:spPr>
          <a:xfrm>
            <a:off x="9915290" y="4780216"/>
            <a:ext cx="1028181" cy="11967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8" name="object 8"/>
          <p:cNvSpPr/>
          <p:nvPr/>
        </p:nvSpPr>
        <p:spPr>
          <a:xfrm>
            <a:off x="10327116" y="6423370"/>
            <a:ext cx="513054" cy="345491"/>
          </a:xfrm>
          <a:custGeom>
            <a:avLst/>
            <a:gdLst/>
            <a:ahLst/>
            <a:cxnLst/>
            <a:rect l="l" t="t" r="r" b="b"/>
            <a:pathLst>
              <a:path w="565784" h="381000">
                <a:moveTo>
                  <a:pt x="565403" y="0"/>
                </a:moveTo>
                <a:lnTo>
                  <a:pt x="0" y="0"/>
                </a:lnTo>
                <a:lnTo>
                  <a:pt x="0" y="381000"/>
                </a:lnTo>
                <a:lnTo>
                  <a:pt x="565403" y="381000"/>
                </a:lnTo>
                <a:lnTo>
                  <a:pt x="5654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9" name="object 9"/>
          <p:cNvSpPr/>
          <p:nvPr/>
        </p:nvSpPr>
        <p:spPr>
          <a:xfrm>
            <a:off x="7048406" y="2987274"/>
            <a:ext cx="262573" cy="409983"/>
          </a:xfrm>
          <a:custGeom>
            <a:avLst/>
            <a:gdLst/>
            <a:ahLst/>
            <a:cxnLst/>
            <a:rect l="l" t="t" r="r" b="b"/>
            <a:pathLst>
              <a:path w="289559" h="452120">
                <a:moveTo>
                  <a:pt x="144762" y="0"/>
                </a:moveTo>
                <a:lnTo>
                  <a:pt x="0" y="144206"/>
                </a:lnTo>
                <a:lnTo>
                  <a:pt x="144762" y="451599"/>
                </a:lnTo>
                <a:lnTo>
                  <a:pt x="289536" y="144206"/>
                </a:lnTo>
                <a:lnTo>
                  <a:pt x="144762" y="0"/>
                </a:lnTo>
                <a:close/>
              </a:path>
            </a:pathLst>
          </a:custGeom>
          <a:solidFill>
            <a:srgbClr val="EC523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0" name="object 10"/>
          <p:cNvSpPr/>
          <p:nvPr/>
        </p:nvSpPr>
        <p:spPr>
          <a:xfrm>
            <a:off x="6793260" y="1803412"/>
            <a:ext cx="774476" cy="1190793"/>
          </a:xfrm>
          <a:custGeom>
            <a:avLst/>
            <a:gdLst/>
            <a:ahLst/>
            <a:cxnLst/>
            <a:rect l="l" t="t" r="r" b="b"/>
            <a:pathLst>
              <a:path w="854075" h="1313179">
                <a:moveTo>
                  <a:pt x="426878" y="0"/>
                </a:moveTo>
                <a:lnTo>
                  <a:pt x="376458" y="29222"/>
                </a:lnTo>
                <a:lnTo>
                  <a:pt x="314714" y="70800"/>
                </a:lnTo>
                <a:lnTo>
                  <a:pt x="278763" y="97885"/>
                </a:lnTo>
                <a:lnTo>
                  <a:pt x="240920" y="129017"/>
                </a:lnTo>
                <a:lnTo>
                  <a:pt x="202304" y="164087"/>
                </a:lnTo>
                <a:lnTo>
                  <a:pt x="164037" y="202983"/>
                </a:lnTo>
                <a:lnTo>
                  <a:pt x="127238" y="245594"/>
                </a:lnTo>
                <a:lnTo>
                  <a:pt x="93026" y="291808"/>
                </a:lnTo>
                <a:lnTo>
                  <a:pt x="62524" y="341514"/>
                </a:lnTo>
                <a:lnTo>
                  <a:pt x="36850" y="394601"/>
                </a:lnTo>
                <a:lnTo>
                  <a:pt x="17124" y="450957"/>
                </a:lnTo>
                <a:lnTo>
                  <a:pt x="4467" y="510472"/>
                </a:lnTo>
                <a:lnTo>
                  <a:pt x="0" y="573035"/>
                </a:lnTo>
                <a:lnTo>
                  <a:pt x="36540" y="811936"/>
                </a:lnTo>
                <a:lnTo>
                  <a:pt x="116929" y="1052618"/>
                </a:lnTo>
                <a:lnTo>
                  <a:pt x="197318" y="1238513"/>
                </a:lnTo>
                <a:lnTo>
                  <a:pt x="233858" y="1313049"/>
                </a:lnTo>
                <a:lnTo>
                  <a:pt x="426878" y="1111923"/>
                </a:lnTo>
                <a:lnTo>
                  <a:pt x="711191" y="1111923"/>
                </a:lnTo>
                <a:lnTo>
                  <a:pt x="736836" y="1052619"/>
                </a:lnTo>
                <a:lnTo>
                  <a:pt x="761393" y="979090"/>
                </a:lnTo>
                <a:lnTo>
                  <a:pt x="296962" y="979090"/>
                </a:lnTo>
                <a:lnTo>
                  <a:pt x="292069" y="962415"/>
                </a:lnTo>
                <a:lnTo>
                  <a:pt x="267144" y="882101"/>
                </a:lnTo>
                <a:lnTo>
                  <a:pt x="251027" y="825399"/>
                </a:lnTo>
                <a:lnTo>
                  <a:pt x="235084" y="762293"/>
                </a:lnTo>
                <a:lnTo>
                  <a:pt x="221273" y="696250"/>
                </a:lnTo>
                <a:lnTo>
                  <a:pt x="211550" y="630740"/>
                </a:lnTo>
                <a:lnTo>
                  <a:pt x="207874" y="569231"/>
                </a:lnTo>
                <a:lnTo>
                  <a:pt x="214896" y="503065"/>
                </a:lnTo>
                <a:lnTo>
                  <a:pt x="233802" y="443797"/>
                </a:lnTo>
                <a:lnTo>
                  <a:pt x="261354" y="391583"/>
                </a:lnTo>
                <a:lnTo>
                  <a:pt x="294313" y="346582"/>
                </a:lnTo>
                <a:lnTo>
                  <a:pt x="329442" y="308951"/>
                </a:lnTo>
                <a:lnTo>
                  <a:pt x="363501" y="278848"/>
                </a:lnTo>
                <a:lnTo>
                  <a:pt x="415457" y="241857"/>
                </a:lnTo>
                <a:lnTo>
                  <a:pt x="426878" y="235285"/>
                </a:lnTo>
                <a:lnTo>
                  <a:pt x="717621" y="235285"/>
                </a:lnTo>
                <a:lnTo>
                  <a:pt x="689725" y="202983"/>
                </a:lnTo>
                <a:lnTo>
                  <a:pt x="651458" y="164088"/>
                </a:lnTo>
                <a:lnTo>
                  <a:pt x="612843" y="129018"/>
                </a:lnTo>
                <a:lnTo>
                  <a:pt x="575000" y="97885"/>
                </a:lnTo>
                <a:lnTo>
                  <a:pt x="539048" y="70800"/>
                </a:lnTo>
                <a:lnTo>
                  <a:pt x="506109" y="47876"/>
                </a:lnTo>
                <a:lnTo>
                  <a:pt x="453749" y="14951"/>
                </a:lnTo>
                <a:lnTo>
                  <a:pt x="436567" y="5173"/>
                </a:lnTo>
                <a:lnTo>
                  <a:pt x="426878" y="0"/>
                </a:lnTo>
                <a:close/>
              </a:path>
              <a:path w="854075" h="1313179">
                <a:moveTo>
                  <a:pt x="711191" y="1111923"/>
                </a:moveTo>
                <a:lnTo>
                  <a:pt x="426878" y="1111923"/>
                </a:lnTo>
                <a:lnTo>
                  <a:pt x="619911" y="1313049"/>
                </a:lnTo>
                <a:lnTo>
                  <a:pt x="656450" y="1238513"/>
                </a:lnTo>
                <a:lnTo>
                  <a:pt x="711191" y="1111923"/>
                </a:lnTo>
                <a:close/>
              </a:path>
              <a:path w="854075" h="1313179">
                <a:moveTo>
                  <a:pt x="426878" y="846270"/>
                </a:moveTo>
                <a:lnTo>
                  <a:pt x="296962" y="979090"/>
                </a:lnTo>
                <a:lnTo>
                  <a:pt x="553086" y="979090"/>
                </a:lnTo>
                <a:lnTo>
                  <a:pt x="426878" y="846270"/>
                </a:lnTo>
                <a:close/>
              </a:path>
              <a:path w="854075" h="1313179">
                <a:moveTo>
                  <a:pt x="717621" y="235285"/>
                </a:moveTo>
                <a:lnTo>
                  <a:pt x="426878" y="235285"/>
                </a:lnTo>
                <a:lnTo>
                  <a:pt x="438299" y="241857"/>
                </a:lnTo>
                <a:lnTo>
                  <a:pt x="460505" y="256431"/>
                </a:lnTo>
                <a:lnTo>
                  <a:pt x="524319" y="308951"/>
                </a:lnTo>
                <a:lnTo>
                  <a:pt x="559450" y="346582"/>
                </a:lnTo>
                <a:lnTo>
                  <a:pt x="592411" y="391584"/>
                </a:lnTo>
                <a:lnTo>
                  <a:pt x="619965" y="443797"/>
                </a:lnTo>
                <a:lnTo>
                  <a:pt x="638872" y="503066"/>
                </a:lnTo>
                <a:lnTo>
                  <a:pt x="645894" y="569231"/>
                </a:lnTo>
                <a:lnTo>
                  <a:pt x="642211" y="630740"/>
                </a:lnTo>
                <a:lnTo>
                  <a:pt x="632438" y="696250"/>
                </a:lnTo>
                <a:lnTo>
                  <a:pt x="618488" y="762293"/>
                </a:lnTo>
                <a:lnTo>
                  <a:pt x="602276" y="825399"/>
                </a:lnTo>
                <a:lnTo>
                  <a:pt x="585716" y="882101"/>
                </a:lnTo>
                <a:lnTo>
                  <a:pt x="570721" y="928929"/>
                </a:lnTo>
                <a:lnTo>
                  <a:pt x="553086" y="979090"/>
                </a:lnTo>
                <a:lnTo>
                  <a:pt x="761393" y="979090"/>
                </a:lnTo>
                <a:lnTo>
                  <a:pt x="817221" y="811936"/>
                </a:lnTo>
                <a:lnTo>
                  <a:pt x="853760" y="573035"/>
                </a:lnTo>
                <a:lnTo>
                  <a:pt x="849292" y="510473"/>
                </a:lnTo>
                <a:lnTo>
                  <a:pt x="836636" y="450958"/>
                </a:lnTo>
                <a:lnTo>
                  <a:pt x="816911" y="394601"/>
                </a:lnTo>
                <a:lnTo>
                  <a:pt x="791237" y="341514"/>
                </a:lnTo>
                <a:lnTo>
                  <a:pt x="760735" y="291808"/>
                </a:lnTo>
                <a:lnTo>
                  <a:pt x="726524" y="245594"/>
                </a:lnTo>
                <a:lnTo>
                  <a:pt x="717621" y="235285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1" name="object 11"/>
          <p:cNvSpPr/>
          <p:nvPr/>
        </p:nvSpPr>
        <p:spPr>
          <a:xfrm>
            <a:off x="7435503" y="1672651"/>
            <a:ext cx="262573" cy="268907"/>
          </a:xfrm>
          <a:custGeom>
            <a:avLst/>
            <a:gdLst/>
            <a:ahLst/>
            <a:cxnLst/>
            <a:rect l="l" t="t" r="r" b="b"/>
            <a:pathLst>
              <a:path w="289559" h="296544">
                <a:moveTo>
                  <a:pt x="144762" y="0"/>
                </a:moveTo>
                <a:lnTo>
                  <a:pt x="0" y="148061"/>
                </a:lnTo>
                <a:lnTo>
                  <a:pt x="144762" y="295995"/>
                </a:lnTo>
                <a:lnTo>
                  <a:pt x="289536" y="148061"/>
                </a:lnTo>
                <a:lnTo>
                  <a:pt x="144762" y="0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2" name="object 12"/>
          <p:cNvSpPr/>
          <p:nvPr/>
        </p:nvSpPr>
        <p:spPr>
          <a:xfrm>
            <a:off x="7092166" y="2223290"/>
            <a:ext cx="178393" cy="18584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4" name="object 14"/>
          <p:cNvSpPr txBox="1"/>
          <p:nvPr/>
        </p:nvSpPr>
        <p:spPr>
          <a:xfrm>
            <a:off x="1610951" y="4417708"/>
            <a:ext cx="6271240" cy="1461079"/>
          </a:xfrm>
          <a:prstGeom prst="rect">
            <a:avLst/>
          </a:prstGeom>
        </p:spPr>
        <p:txBody>
          <a:bodyPr vert="horz" wrap="square" lIns="0" tIns="30518" rIns="0" bIns="0" rtlCol="0">
            <a:spAutoFit/>
          </a:bodyPr>
          <a:lstStyle/>
          <a:p>
            <a:pPr>
              <a:spcBef>
                <a:spcPts val="32"/>
              </a:spcBef>
            </a:pPr>
            <a:endParaRPr lang="ru-RU" sz="2131" dirty="0">
              <a:latin typeface="Arial"/>
              <a:cs typeface="Arial"/>
            </a:endParaRPr>
          </a:p>
          <a:p>
            <a:pPr>
              <a:spcBef>
                <a:spcPts val="32"/>
              </a:spcBef>
            </a:pPr>
            <a:endParaRPr lang="ru-RU" sz="2131" dirty="0">
              <a:latin typeface="Arial"/>
              <a:cs typeface="Arial"/>
            </a:endParaRPr>
          </a:p>
          <a:p>
            <a:pPr>
              <a:spcBef>
                <a:spcPts val="14"/>
              </a:spcBef>
            </a:pPr>
            <a:endParaRPr sz="2040" dirty="0">
              <a:latin typeface="Arial"/>
              <a:cs typeface="Arial"/>
            </a:endParaRPr>
          </a:p>
          <a:p>
            <a:pPr marL="11516" marR="4495987">
              <a:lnSpc>
                <a:spcPct val="107100"/>
              </a:lnSpc>
            </a:pPr>
            <a:br>
              <a:rPr lang="ru-RU" sz="1451" b="1" spc="-5" dirty="0">
                <a:solidFill>
                  <a:srgbClr val="EC5238"/>
                </a:solidFill>
                <a:latin typeface="Arial"/>
                <a:cs typeface="Arial"/>
              </a:rPr>
            </a:br>
            <a:endParaRPr sz="1451" dirty="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1534668" y="0"/>
                </a:moveTo>
                <a:lnTo>
                  <a:pt x="0" y="0"/>
                </a:lnTo>
                <a:lnTo>
                  <a:pt x="0" y="525779"/>
                </a:lnTo>
                <a:lnTo>
                  <a:pt x="1534668" y="525779"/>
                </a:lnTo>
                <a:lnTo>
                  <a:pt x="15346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6" name="object 16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0" y="525779"/>
                </a:moveTo>
                <a:lnTo>
                  <a:pt x="1534668" y="525779"/>
                </a:lnTo>
                <a:lnTo>
                  <a:pt x="1534668" y="0"/>
                </a:lnTo>
                <a:lnTo>
                  <a:pt x="0" y="0"/>
                </a:lnTo>
                <a:lnTo>
                  <a:pt x="0" y="525779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21" name="Title 9">
            <a:extLst>
              <a:ext uri="{FF2B5EF4-FFF2-40B4-BE49-F238E27FC236}">
                <a16:creationId xmlns:a16="http://schemas.microsoft.com/office/drawing/2014/main" id="{CE16DE3F-B598-42DA-A39B-748F9F82DC98}"/>
              </a:ext>
            </a:extLst>
          </p:cNvPr>
          <p:cNvSpPr txBox="1">
            <a:spLocks/>
          </p:cNvSpPr>
          <p:nvPr/>
        </p:nvSpPr>
        <p:spPr>
          <a:xfrm>
            <a:off x="642100" y="3490909"/>
            <a:ext cx="8077717" cy="146986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endParaRPr lang="ru-RU" sz="3627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ctr"/>
            <a:r>
              <a:rPr lang="ru-RU" sz="1814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                                    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5D6F2C1-565D-4910-8C14-2F567966404E}"/>
              </a:ext>
            </a:extLst>
          </p:cNvPr>
          <p:cNvSpPr txBox="1"/>
          <p:nvPr/>
        </p:nvSpPr>
        <p:spPr>
          <a:xfrm>
            <a:off x="454190" y="2142443"/>
            <a:ext cx="9872925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ru-RU" sz="6000" b="1" dirty="0">
              <a:solidFill>
                <a:schemeClr val="accent2">
                  <a:lumMod val="50000"/>
                </a:schemeClr>
              </a:solidFill>
              <a:latin typeface="MyriadPro-SemiCn"/>
            </a:endParaRPr>
          </a:p>
          <a:p>
            <a:pPr algn="ctr"/>
            <a:r>
              <a:rPr lang="ru-RU" sz="6000" b="1" dirty="0">
                <a:solidFill>
                  <a:schemeClr val="accent2">
                    <a:lumMod val="50000"/>
                  </a:schemeClr>
                </a:solidFill>
                <a:latin typeface="MyriadPro-SemiCn"/>
              </a:rPr>
              <a:t>Порядок предоставления гранта</a:t>
            </a:r>
          </a:p>
        </p:txBody>
      </p:sp>
      <p:pic>
        <p:nvPicPr>
          <p:cNvPr id="1026" name="Picture 2" descr="Поддержка по национальному проекту «Малое и среднее предпринимательство» |  Карьера и бизнес | Деньги | Аргументы и Факты">
            <a:extLst>
              <a:ext uri="{FF2B5EF4-FFF2-40B4-BE49-F238E27FC236}">
                <a16:creationId xmlns:a16="http://schemas.microsoft.com/office/drawing/2014/main" id="{00A59270-F22E-9C5C-6F01-7E78ABAF8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320" y="233552"/>
            <a:ext cx="1986574" cy="147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Малый и средний бизнес Томской области / Портал внешнеэкономической  информации Томской области">
            <a:extLst>
              <a:ext uri="{FF2B5EF4-FFF2-40B4-BE49-F238E27FC236}">
                <a16:creationId xmlns:a16="http://schemas.microsoft.com/office/drawing/2014/main" id="{966D59D4-0E6B-4BB0-E73F-93914AFC9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290" y="26417"/>
            <a:ext cx="1621708" cy="121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B08A311-1F3B-D4A0-B493-77DA7DD16FEE}"/>
              </a:ext>
            </a:extLst>
          </p:cNvPr>
          <p:cNvSpPr txBox="1"/>
          <p:nvPr/>
        </p:nvSpPr>
        <p:spPr>
          <a:xfrm>
            <a:off x="2228411" y="443906"/>
            <a:ext cx="4058976" cy="15992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829178"/>
            <a:endParaRPr lang="ru-RU" sz="1632" b="1" dirty="0">
              <a:solidFill>
                <a:srgbClr val="C0504D">
                  <a:lumMod val="50000"/>
                </a:srgbClr>
              </a:solidFill>
              <a:latin typeface="MyriadPro-SemiCn"/>
            </a:endParaRPr>
          </a:p>
          <a:p>
            <a:pPr defTabSz="829178"/>
            <a:endParaRPr lang="ru-RU" sz="1632" b="1" dirty="0">
              <a:solidFill>
                <a:srgbClr val="C0504D">
                  <a:lumMod val="50000"/>
                </a:srgbClr>
              </a:solidFill>
              <a:latin typeface="MyriadPro-SemiCn"/>
            </a:endParaRPr>
          </a:p>
          <a:p>
            <a:pPr defTabSz="829178"/>
            <a:endParaRPr lang="ru-RU" sz="1632" b="1" dirty="0">
              <a:solidFill>
                <a:srgbClr val="C0504D">
                  <a:lumMod val="50000"/>
                </a:srgbClr>
              </a:solidFill>
              <a:latin typeface="MyriadPro-SemiCn"/>
            </a:endParaRPr>
          </a:p>
          <a:p>
            <a:pPr defTabSz="829178"/>
            <a:r>
              <a:rPr lang="ru-RU" sz="1632" b="1" dirty="0">
                <a:solidFill>
                  <a:srgbClr val="C0504D">
                    <a:lumMod val="50000"/>
                  </a:srgbClr>
                </a:solidFill>
                <a:latin typeface="MyriadPro-SemiCn"/>
              </a:rPr>
              <a:t>Центр Инноваций</a:t>
            </a:r>
          </a:p>
          <a:p>
            <a:pPr defTabSz="829178"/>
            <a:r>
              <a:rPr lang="ru-RU" sz="1632" b="1" dirty="0">
                <a:solidFill>
                  <a:srgbClr val="C0504D">
                    <a:lumMod val="50000"/>
                  </a:srgbClr>
                </a:solidFill>
                <a:latin typeface="MyriadPro-SemiCn"/>
              </a:rPr>
              <a:t>Социальной Сферы</a:t>
            </a:r>
          </a:p>
          <a:p>
            <a:pPr defTabSz="829178"/>
            <a:r>
              <a:rPr lang="ru-RU" sz="1632" b="1" dirty="0">
                <a:solidFill>
                  <a:srgbClr val="C0504D">
                    <a:lumMod val="50000"/>
                  </a:srgbClr>
                </a:solidFill>
                <a:latin typeface="MyriadPro-SemiCn"/>
              </a:rPr>
              <a:t>Томской области</a:t>
            </a:r>
            <a:endParaRPr lang="ru-RU" sz="1632" b="1" dirty="0">
              <a:solidFill>
                <a:srgbClr val="C0504D">
                  <a:lumMod val="50000"/>
                </a:srgbClr>
              </a:solidFill>
              <a:latin typeface="Calibri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A139EE2-3C2F-DE82-E06A-7349497003C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329" y="1181002"/>
            <a:ext cx="602271" cy="925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8025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70918" y="6533238"/>
            <a:ext cx="71977" cy="1426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52"/>
              </a:lnSpc>
            </a:pPr>
            <a:r>
              <a:rPr sz="1088" spc="9" dirty="0">
                <a:solidFill>
                  <a:srgbClr val="552112"/>
                </a:solidFill>
                <a:latin typeface="Calibri"/>
                <a:cs typeface="Calibri"/>
              </a:rPr>
              <a:t>1</a:t>
            </a:r>
            <a:endParaRPr sz="1088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868818" y="1698"/>
            <a:ext cx="6026747" cy="6853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4" name="object 4"/>
          <p:cNvSpPr/>
          <p:nvPr/>
        </p:nvSpPr>
        <p:spPr>
          <a:xfrm>
            <a:off x="1247607" y="3459999"/>
            <a:ext cx="3039170" cy="3395027"/>
          </a:xfrm>
          <a:custGeom>
            <a:avLst/>
            <a:gdLst/>
            <a:ahLst/>
            <a:cxnLst/>
            <a:rect l="l" t="t" r="r" b="b"/>
            <a:pathLst>
              <a:path w="3351529" h="3743959">
                <a:moveTo>
                  <a:pt x="0" y="0"/>
                </a:moveTo>
                <a:lnTo>
                  <a:pt x="0" y="1072605"/>
                </a:lnTo>
                <a:lnTo>
                  <a:pt x="22334" y="1073430"/>
                </a:lnTo>
                <a:lnTo>
                  <a:pt x="68253" y="1075971"/>
                </a:lnTo>
                <a:lnTo>
                  <a:pt x="114075" y="1079351"/>
                </a:lnTo>
                <a:lnTo>
                  <a:pt x="159788" y="1083568"/>
                </a:lnTo>
                <a:lnTo>
                  <a:pt x="205379" y="1088618"/>
                </a:lnTo>
                <a:lnTo>
                  <a:pt x="250833" y="1094499"/>
                </a:lnTo>
                <a:lnTo>
                  <a:pt x="296139" y="1101206"/>
                </a:lnTo>
                <a:lnTo>
                  <a:pt x="341282" y="1108738"/>
                </a:lnTo>
                <a:lnTo>
                  <a:pt x="386251" y="1117090"/>
                </a:lnTo>
                <a:lnTo>
                  <a:pt x="431030" y="1126261"/>
                </a:lnTo>
                <a:lnTo>
                  <a:pt x="475608" y="1136246"/>
                </a:lnTo>
                <a:lnTo>
                  <a:pt x="519971" y="1147043"/>
                </a:lnTo>
                <a:lnTo>
                  <a:pt x="564106" y="1158649"/>
                </a:lnTo>
                <a:lnTo>
                  <a:pt x="608000" y="1171061"/>
                </a:lnTo>
                <a:lnTo>
                  <a:pt x="651640" y="1184275"/>
                </a:lnTo>
                <a:lnTo>
                  <a:pt x="695011" y="1198288"/>
                </a:lnTo>
                <a:lnTo>
                  <a:pt x="738103" y="1213098"/>
                </a:lnTo>
                <a:lnTo>
                  <a:pt x="780900" y="1228701"/>
                </a:lnTo>
                <a:lnTo>
                  <a:pt x="823390" y="1245094"/>
                </a:lnTo>
                <a:lnTo>
                  <a:pt x="865560" y="1262275"/>
                </a:lnTo>
                <a:lnTo>
                  <a:pt x="907396" y="1280240"/>
                </a:lnTo>
                <a:lnTo>
                  <a:pt x="948886" y="1298985"/>
                </a:lnTo>
                <a:lnTo>
                  <a:pt x="990016" y="1318509"/>
                </a:lnTo>
                <a:lnTo>
                  <a:pt x="1030773" y="1338807"/>
                </a:lnTo>
                <a:lnTo>
                  <a:pt x="1071144" y="1359877"/>
                </a:lnTo>
                <a:lnTo>
                  <a:pt x="1111115" y="1381716"/>
                </a:lnTo>
                <a:lnTo>
                  <a:pt x="1150674" y="1404320"/>
                </a:lnTo>
                <a:lnTo>
                  <a:pt x="1189808" y="1427687"/>
                </a:lnTo>
                <a:lnTo>
                  <a:pt x="1228502" y="1451813"/>
                </a:lnTo>
                <a:lnTo>
                  <a:pt x="1266745" y="1476696"/>
                </a:lnTo>
                <a:lnTo>
                  <a:pt x="1304522" y="1502332"/>
                </a:lnTo>
                <a:lnTo>
                  <a:pt x="1341821" y="1528718"/>
                </a:lnTo>
                <a:lnTo>
                  <a:pt x="1378628" y="1555851"/>
                </a:lnTo>
                <a:lnTo>
                  <a:pt x="1414931" y="1583729"/>
                </a:lnTo>
                <a:lnTo>
                  <a:pt x="1450716" y="1612347"/>
                </a:lnTo>
                <a:lnTo>
                  <a:pt x="1485969" y="1641703"/>
                </a:lnTo>
                <a:lnTo>
                  <a:pt x="1520679" y="1671794"/>
                </a:lnTo>
                <a:lnTo>
                  <a:pt x="1554831" y="1702617"/>
                </a:lnTo>
                <a:lnTo>
                  <a:pt x="1588412" y="1734169"/>
                </a:lnTo>
                <a:lnTo>
                  <a:pt x="1621409" y="1766446"/>
                </a:lnTo>
                <a:lnTo>
                  <a:pt x="1653810" y="1799445"/>
                </a:lnTo>
                <a:lnTo>
                  <a:pt x="1685600" y="1833164"/>
                </a:lnTo>
                <a:lnTo>
                  <a:pt x="1716767" y="1867600"/>
                </a:lnTo>
                <a:lnTo>
                  <a:pt x="1747298" y="1902748"/>
                </a:lnTo>
                <a:lnTo>
                  <a:pt x="1777179" y="1938607"/>
                </a:lnTo>
                <a:lnTo>
                  <a:pt x="1806397" y="1975173"/>
                </a:lnTo>
                <a:lnTo>
                  <a:pt x="1834939" y="2012443"/>
                </a:lnTo>
                <a:lnTo>
                  <a:pt x="1862792" y="2050414"/>
                </a:lnTo>
                <a:lnTo>
                  <a:pt x="1889942" y="2089083"/>
                </a:lnTo>
                <a:lnTo>
                  <a:pt x="1916377" y="2128447"/>
                </a:lnTo>
                <a:lnTo>
                  <a:pt x="1942083" y="2168502"/>
                </a:lnTo>
                <a:lnTo>
                  <a:pt x="1967238" y="2209571"/>
                </a:lnTo>
                <a:lnTo>
                  <a:pt x="1991389" y="2250941"/>
                </a:lnTo>
                <a:lnTo>
                  <a:pt x="2014540" y="2292598"/>
                </a:lnTo>
                <a:lnTo>
                  <a:pt x="2036695" y="2334530"/>
                </a:lnTo>
                <a:lnTo>
                  <a:pt x="2057857" y="2376724"/>
                </a:lnTo>
                <a:lnTo>
                  <a:pt x="2078029" y="2419166"/>
                </a:lnTo>
                <a:lnTo>
                  <a:pt x="2097216" y="2461843"/>
                </a:lnTo>
                <a:lnTo>
                  <a:pt x="2115419" y="2504742"/>
                </a:lnTo>
                <a:lnTo>
                  <a:pt x="2132644" y="2547851"/>
                </a:lnTo>
                <a:lnTo>
                  <a:pt x="2148893" y="2591156"/>
                </a:lnTo>
                <a:lnTo>
                  <a:pt x="2164170" y="2634643"/>
                </a:lnTo>
                <a:lnTo>
                  <a:pt x="2178479" y="2678301"/>
                </a:lnTo>
                <a:lnTo>
                  <a:pt x="2191822" y="2722115"/>
                </a:lnTo>
                <a:lnTo>
                  <a:pt x="2204203" y="2766073"/>
                </a:lnTo>
                <a:lnTo>
                  <a:pt x="2215627" y="2810162"/>
                </a:lnTo>
                <a:lnTo>
                  <a:pt x="2226095" y="2854368"/>
                </a:lnTo>
                <a:lnTo>
                  <a:pt x="2235612" y="2898678"/>
                </a:lnTo>
                <a:lnTo>
                  <a:pt x="2244181" y="2943080"/>
                </a:lnTo>
                <a:lnTo>
                  <a:pt x="2251806" y="2987560"/>
                </a:lnTo>
                <a:lnTo>
                  <a:pt x="2258490" y="3032105"/>
                </a:lnTo>
                <a:lnTo>
                  <a:pt x="2264236" y="3076702"/>
                </a:lnTo>
                <a:lnTo>
                  <a:pt x="2269048" y="3121338"/>
                </a:lnTo>
                <a:lnTo>
                  <a:pt x="2272930" y="3166000"/>
                </a:lnTo>
                <a:lnTo>
                  <a:pt x="2275885" y="3210674"/>
                </a:lnTo>
                <a:lnTo>
                  <a:pt x="2277916" y="3255348"/>
                </a:lnTo>
                <a:lnTo>
                  <a:pt x="2279027" y="3300009"/>
                </a:lnTo>
                <a:lnTo>
                  <a:pt x="2279222" y="3344643"/>
                </a:lnTo>
                <a:lnTo>
                  <a:pt x="2278503" y="3389238"/>
                </a:lnTo>
                <a:lnTo>
                  <a:pt x="2276874" y="3433780"/>
                </a:lnTo>
                <a:lnTo>
                  <a:pt x="2274339" y="3478256"/>
                </a:lnTo>
                <a:lnTo>
                  <a:pt x="2270902" y="3522653"/>
                </a:lnTo>
                <a:lnTo>
                  <a:pt x="2266565" y="3566958"/>
                </a:lnTo>
                <a:lnTo>
                  <a:pt x="2261332" y="3611158"/>
                </a:lnTo>
                <a:lnTo>
                  <a:pt x="2255207" y="3655240"/>
                </a:lnTo>
                <a:lnTo>
                  <a:pt x="2248193" y="3699190"/>
                </a:lnTo>
                <a:lnTo>
                  <a:pt x="2240206" y="3743428"/>
                </a:lnTo>
                <a:lnTo>
                  <a:pt x="3325232" y="3743428"/>
                </a:lnTo>
                <a:lnTo>
                  <a:pt x="3333019" y="3677162"/>
                </a:lnTo>
                <a:lnTo>
                  <a:pt x="3337408" y="3632935"/>
                </a:lnTo>
                <a:lnTo>
                  <a:pt x="3341196" y="3588658"/>
                </a:lnTo>
                <a:lnTo>
                  <a:pt x="3344383" y="3544336"/>
                </a:lnTo>
                <a:lnTo>
                  <a:pt x="3346969" y="3499977"/>
                </a:lnTo>
                <a:lnTo>
                  <a:pt x="3348952" y="3455587"/>
                </a:lnTo>
                <a:lnTo>
                  <a:pt x="3350331" y="3411171"/>
                </a:lnTo>
                <a:lnTo>
                  <a:pt x="3351108" y="3366737"/>
                </a:lnTo>
                <a:lnTo>
                  <a:pt x="3351279" y="3322289"/>
                </a:lnTo>
                <a:lnTo>
                  <a:pt x="3350846" y="3277836"/>
                </a:lnTo>
                <a:lnTo>
                  <a:pt x="3349807" y="3233381"/>
                </a:lnTo>
                <a:lnTo>
                  <a:pt x="3348162" y="3188933"/>
                </a:lnTo>
                <a:lnTo>
                  <a:pt x="3345910" y="3144497"/>
                </a:lnTo>
                <a:lnTo>
                  <a:pt x="3343049" y="3100080"/>
                </a:lnTo>
                <a:lnTo>
                  <a:pt x="3339581" y="3055687"/>
                </a:lnTo>
                <a:lnTo>
                  <a:pt x="3335504" y="3011325"/>
                </a:lnTo>
                <a:lnTo>
                  <a:pt x="3330817" y="2967000"/>
                </a:lnTo>
                <a:lnTo>
                  <a:pt x="3325519" y="2922718"/>
                </a:lnTo>
                <a:lnTo>
                  <a:pt x="3319611" y="2878486"/>
                </a:lnTo>
                <a:lnTo>
                  <a:pt x="3313091" y="2834309"/>
                </a:lnTo>
                <a:lnTo>
                  <a:pt x="3305958" y="2790195"/>
                </a:lnTo>
                <a:lnTo>
                  <a:pt x="3298213" y="2746149"/>
                </a:lnTo>
                <a:lnTo>
                  <a:pt x="3289854" y="2702177"/>
                </a:lnTo>
                <a:lnTo>
                  <a:pt x="3280881" y="2658286"/>
                </a:lnTo>
                <a:lnTo>
                  <a:pt x="3271292" y="2614482"/>
                </a:lnTo>
                <a:lnTo>
                  <a:pt x="3261089" y="2570771"/>
                </a:lnTo>
                <a:lnTo>
                  <a:pt x="3250268" y="2527160"/>
                </a:lnTo>
                <a:lnTo>
                  <a:pt x="3238831" y="2483654"/>
                </a:lnTo>
                <a:lnTo>
                  <a:pt x="3226777" y="2440260"/>
                </a:lnTo>
                <a:lnTo>
                  <a:pt x="3214104" y="2396984"/>
                </a:lnTo>
                <a:lnTo>
                  <a:pt x="3200812" y="2353832"/>
                </a:lnTo>
                <a:lnTo>
                  <a:pt x="3186900" y="2310811"/>
                </a:lnTo>
                <a:lnTo>
                  <a:pt x="3172368" y="2267926"/>
                </a:lnTo>
                <a:lnTo>
                  <a:pt x="3157216" y="2225185"/>
                </a:lnTo>
                <a:lnTo>
                  <a:pt x="3141442" y="2182593"/>
                </a:lnTo>
                <a:lnTo>
                  <a:pt x="3125045" y="2140156"/>
                </a:lnTo>
                <a:lnTo>
                  <a:pt x="3108026" y="2097881"/>
                </a:lnTo>
                <a:lnTo>
                  <a:pt x="3090383" y="2055774"/>
                </a:lnTo>
                <a:lnTo>
                  <a:pt x="3072116" y="2013840"/>
                </a:lnTo>
                <a:lnTo>
                  <a:pt x="3053224" y="1972088"/>
                </a:lnTo>
                <a:lnTo>
                  <a:pt x="3033706" y="1930521"/>
                </a:lnTo>
                <a:lnTo>
                  <a:pt x="3013563" y="1889148"/>
                </a:lnTo>
                <a:lnTo>
                  <a:pt x="2992792" y="1847974"/>
                </a:lnTo>
                <a:lnTo>
                  <a:pt x="2971394" y="1807005"/>
                </a:lnTo>
                <a:lnTo>
                  <a:pt x="2949368" y="1766247"/>
                </a:lnTo>
                <a:lnTo>
                  <a:pt x="2926712" y="1725707"/>
                </a:lnTo>
                <a:lnTo>
                  <a:pt x="2903428" y="1685391"/>
                </a:lnTo>
                <a:lnTo>
                  <a:pt x="2879513" y="1645306"/>
                </a:lnTo>
                <a:lnTo>
                  <a:pt x="2854967" y="1605456"/>
                </a:lnTo>
                <a:lnTo>
                  <a:pt x="2829790" y="1565850"/>
                </a:lnTo>
                <a:lnTo>
                  <a:pt x="2803981" y="1526492"/>
                </a:lnTo>
                <a:lnTo>
                  <a:pt x="2777539" y="1487389"/>
                </a:lnTo>
                <a:lnTo>
                  <a:pt x="2750464" y="1448548"/>
                </a:lnTo>
                <a:lnTo>
                  <a:pt x="2722754" y="1409974"/>
                </a:lnTo>
                <a:lnTo>
                  <a:pt x="2694409" y="1371674"/>
                </a:lnTo>
                <a:lnTo>
                  <a:pt x="2665430" y="1333654"/>
                </a:lnTo>
                <a:lnTo>
                  <a:pt x="2635814" y="1295920"/>
                </a:lnTo>
                <a:lnTo>
                  <a:pt x="2605561" y="1258479"/>
                </a:lnTo>
                <a:lnTo>
                  <a:pt x="2574671" y="1221336"/>
                </a:lnTo>
                <a:lnTo>
                  <a:pt x="2543516" y="1184928"/>
                </a:lnTo>
                <a:lnTo>
                  <a:pt x="2511940" y="1149058"/>
                </a:lnTo>
                <a:lnTo>
                  <a:pt x="2479950" y="1113725"/>
                </a:lnTo>
                <a:lnTo>
                  <a:pt x="2447552" y="1078932"/>
                </a:lnTo>
                <a:lnTo>
                  <a:pt x="2414752" y="1044678"/>
                </a:lnTo>
                <a:lnTo>
                  <a:pt x="2381557" y="1010965"/>
                </a:lnTo>
                <a:lnTo>
                  <a:pt x="2347972" y="977792"/>
                </a:lnTo>
                <a:lnTo>
                  <a:pt x="2314004" y="945160"/>
                </a:lnTo>
                <a:lnTo>
                  <a:pt x="2279659" y="913070"/>
                </a:lnTo>
                <a:lnTo>
                  <a:pt x="2244944" y="881523"/>
                </a:lnTo>
                <a:lnTo>
                  <a:pt x="2209864" y="850519"/>
                </a:lnTo>
                <a:lnTo>
                  <a:pt x="2174427" y="820058"/>
                </a:lnTo>
                <a:lnTo>
                  <a:pt x="2138637" y="790142"/>
                </a:lnTo>
                <a:lnTo>
                  <a:pt x="2102502" y="760770"/>
                </a:lnTo>
                <a:lnTo>
                  <a:pt x="2066028" y="731944"/>
                </a:lnTo>
                <a:lnTo>
                  <a:pt x="2029221" y="703664"/>
                </a:lnTo>
                <a:lnTo>
                  <a:pt x="1992087" y="675930"/>
                </a:lnTo>
                <a:lnTo>
                  <a:pt x="1954632" y="648744"/>
                </a:lnTo>
                <a:lnTo>
                  <a:pt x="1916864" y="622105"/>
                </a:lnTo>
                <a:lnTo>
                  <a:pt x="1878787" y="596014"/>
                </a:lnTo>
                <a:lnTo>
                  <a:pt x="1840409" y="570473"/>
                </a:lnTo>
                <a:lnTo>
                  <a:pt x="1801735" y="545481"/>
                </a:lnTo>
                <a:lnTo>
                  <a:pt x="1762772" y="521039"/>
                </a:lnTo>
                <a:lnTo>
                  <a:pt x="1723526" y="497148"/>
                </a:lnTo>
                <a:lnTo>
                  <a:pt x="1684004" y="473808"/>
                </a:lnTo>
                <a:lnTo>
                  <a:pt x="1644211" y="451020"/>
                </a:lnTo>
                <a:lnTo>
                  <a:pt x="1604154" y="428784"/>
                </a:lnTo>
                <a:lnTo>
                  <a:pt x="1563839" y="407102"/>
                </a:lnTo>
                <a:lnTo>
                  <a:pt x="1523272" y="385973"/>
                </a:lnTo>
                <a:lnTo>
                  <a:pt x="1482461" y="365398"/>
                </a:lnTo>
                <a:lnTo>
                  <a:pt x="1441410" y="345378"/>
                </a:lnTo>
                <a:lnTo>
                  <a:pt x="1400126" y="325913"/>
                </a:lnTo>
                <a:lnTo>
                  <a:pt x="1358616" y="307005"/>
                </a:lnTo>
                <a:lnTo>
                  <a:pt x="1316885" y="288652"/>
                </a:lnTo>
                <a:lnTo>
                  <a:pt x="1274940" y="270858"/>
                </a:lnTo>
                <a:lnTo>
                  <a:pt x="1232788" y="253620"/>
                </a:lnTo>
                <a:lnTo>
                  <a:pt x="1190434" y="236941"/>
                </a:lnTo>
                <a:lnTo>
                  <a:pt x="1147885" y="220822"/>
                </a:lnTo>
                <a:lnTo>
                  <a:pt x="1105147" y="205261"/>
                </a:lnTo>
                <a:lnTo>
                  <a:pt x="1062226" y="190261"/>
                </a:lnTo>
                <a:lnTo>
                  <a:pt x="1019129" y="175821"/>
                </a:lnTo>
                <a:lnTo>
                  <a:pt x="975861" y="161943"/>
                </a:lnTo>
                <a:lnTo>
                  <a:pt x="932430" y="148626"/>
                </a:lnTo>
                <a:lnTo>
                  <a:pt x="888840" y="135872"/>
                </a:lnTo>
                <a:lnTo>
                  <a:pt x="845100" y="123681"/>
                </a:lnTo>
                <a:lnTo>
                  <a:pt x="801214" y="112053"/>
                </a:lnTo>
                <a:lnTo>
                  <a:pt x="757189" y="100990"/>
                </a:lnTo>
                <a:lnTo>
                  <a:pt x="713032" y="90491"/>
                </a:lnTo>
                <a:lnTo>
                  <a:pt x="668748" y="80558"/>
                </a:lnTo>
                <a:lnTo>
                  <a:pt x="624345" y="71191"/>
                </a:lnTo>
                <a:lnTo>
                  <a:pt x="579827" y="62390"/>
                </a:lnTo>
                <a:lnTo>
                  <a:pt x="535202" y="54156"/>
                </a:lnTo>
                <a:lnTo>
                  <a:pt x="490475" y="46491"/>
                </a:lnTo>
                <a:lnTo>
                  <a:pt x="445653" y="39393"/>
                </a:lnTo>
                <a:lnTo>
                  <a:pt x="400743" y="32865"/>
                </a:lnTo>
                <a:lnTo>
                  <a:pt x="355750" y="26905"/>
                </a:lnTo>
                <a:lnTo>
                  <a:pt x="310681" y="21516"/>
                </a:lnTo>
                <a:lnTo>
                  <a:pt x="265541" y="16698"/>
                </a:lnTo>
                <a:lnTo>
                  <a:pt x="220338" y="12451"/>
                </a:lnTo>
                <a:lnTo>
                  <a:pt x="175078" y="8776"/>
                </a:lnTo>
                <a:lnTo>
                  <a:pt x="129766" y="5673"/>
                </a:lnTo>
                <a:lnTo>
                  <a:pt x="84409" y="3143"/>
                </a:lnTo>
                <a:lnTo>
                  <a:pt x="39013" y="1186"/>
                </a:lnTo>
                <a:lnTo>
                  <a:pt x="0" y="0"/>
                </a:lnTo>
                <a:close/>
              </a:path>
            </a:pathLst>
          </a:custGeom>
          <a:solidFill>
            <a:srgbClr val="F7F1E4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5" name="object 5"/>
          <p:cNvSpPr/>
          <p:nvPr/>
        </p:nvSpPr>
        <p:spPr>
          <a:xfrm>
            <a:off x="9915290" y="4780216"/>
            <a:ext cx="1028181" cy="11967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8" name="object 8"/>
          <p:cNvSpPr/>
          <p:nvPr/>
        </p:nvSpPr>
        <p:spPr>
          <a:xfrm>
            <a:off x="10327116" y="6423370"/>
            <a:ext cx="513054" cy="345491"/>
          </a:xfrm>
          <a:custGeom>
            <a:avLst/>
            <a:gdLst/>
            <a:ahLst/>
            <a:cxnLst/>
            <a:rect l="l" t="t" r="r" b="b"/>
            <a:pathLst>
              <a:path w="565784" h="381000">
                <a:moveTo>
                  <a:pt x="565403" y="0"/>
                </a:moveTo>
                <a:lnTo>
                  <a:pt x="0" y="0"/>
                </a:lnTo>
                <a:lnTo>
                  <a:pt x="0" y="381000"/>
                </a:lnTo>
                <a:lnTo>
                  <a:pt x="565403" y="381000"/>
                </a:lnTo>
                <a:lnTo>
                  <a:pt x="5654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9" name="object 9"/>
          <p:cNvSpPr/>
          <p:nvPr/>
        </p:nvSpPr>
        <p:spPr>
          <a:xfrm>
            <a:off x="7048406" y="2987274"/>
            <a:ext cx="262573" cy="409983"/>
          </a:xfrm>
          <a:custGeom>
            <a:avLst/>
            <a:gdLst/>
            <a:ahLst/>
            <a:cxnLst/>
            <a:rect l="l" t="t" r="r" b="b"/>
            <a:pathLst>
              <a:path w="289559" h="452120">
                <a:moveTo>
                  <a:pt x="144762" y="0"/>
                </a:moveTo>
                <a:lnTo>
                  <a:pt x="0" y="144206"/>
                </a:lnTo>
                <a:lnTo>
                  <a:pt x="144762" y="451599"/>
                </a:lnTo>
                <a:lnTo>
                  <a:pt x="289536" y="144206"/>
                </a:lnTo>
                <a:lnTo>
                  <a:pt x="144762" y="0"/>
                </a:lnTo>
                <a:close/>
              </a:path>
            </a:pathLst>
          </a:custGeom>
          <a:solidFill>
            <a:srgbClr val="EC523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0" name="object 10"/>
          <p:cNvSpPr/>
          <p:nvPr/>
        </p:nvSpPr>
        <p:spPr>
          <a:xfrm>
            <a:off x="6793260" y="1803412"/>
            <a:ext cx="774476" cy="1190793"/>
          </a:xfrm>
          <a:custGeom>
            <a:avLst/>
            <a:gdLst/>
            <a:ahLst/>
            <a:cxnLst/>
            <a:rect l="l" t="t" r="r" b="b"/>
            <a:pathLst>
              <a:path w="854075" h="1313179">
                <a:moveTo>
                  <a:pt x="426878" y="0"/>
                </a:moveTo>
                <a:lnTo>
                  <a:pt x="376458" y="29222"/>
                </a:lnTo>
                <a:lnTo>
                  <a:pt x="314714" y="70800"/>
                </a:lnTo>
                <a:lnTo>
                  <a:pt x="278763" y="97885"/>
                </a:lnTo>
                <a:lnTo>
                  <a:pt x="240920" y="129017"/>
                </a:lnTo>
                <a:lnTo>
                  <a:pt x="202304" y="164087"/>
                </a:lnTo>
                <a:lnTo>
                  <a:pt x="164037" y="202983"/>
                </a:lnTo>
                <a:lnTo>
                  <a:pt x="127238" y="245594"/>
                </a:lnTo>
                <a:lnTo>
                  <a:pt x="93026" y="291808"/>
                </a:lnTo>
                <a:lnTo>
                  <a:pt x="62524" y="341514"/>
                </a:lnTo>
                <a:lnTo>
                  <a:pt x="36850" y="394601"/>
                </a:lnTo>
                <a:lnTo>
                  <a:pt x="17124" y="450957"/>
                </a:lnTo>
                <a:lnTo>
                  <a:pt x="4467" y="510472"/>
                </a:lnTo>
                <a:lnTo>
                  <a:pt x="0" y="573035"/>
                </a:lnTo>
                <a:lnTo>
                  <a:pt x="36540" y="811936"/>
                </a:lnTo>
                <a:lnTo>
                  <a:pt x="116929" y="1052618"/>
                </a:lnTo>
                <a:lnTo>
                  <a:pt x="197318" y="1238513"/>
                </a:lnTo>
                <a:lnTo>
                  <a:pt x="233858" y="1313049"/>
                </a:lnTo>
                <a:lnTo>
                  <a:pt x="426878" y="1111923"/>
                </a:lnTo>
                <a:lnTo>
                  <a:pt x="711191" y="1111923"/>
                </a:lnTo>
                <a:lnTo>
                  <a:pt x="736836" y="1052619"/>
                </a:lnTo>
                <a:lnTo>
                  <a:pt x="761393" y="979090"/>
                </a:lnTo>
                <a:lnTo>
                  <a:pt x="296962" y="979090"/>
                </a:lnTo>
                <a:lnTo>
                  <a:pt x="292069" y="962415"/>
                </a:lnTo>
                <a:lnTo>
                  <a:pt x="267144" y="882101"/>
                </a:lnTo>
                <a:lnTo>
                  <a:pt x="251027" y="825399"/>
                </a:lnTo>
                <a:lnTo>
                  <a:pt x="235084" y="762293"/>
                </a:lnTo>
                <a:lnTo>
                  <a:pt x="221273" y="696250"/>
                </a:lnTo>
                <a:lnTo>
                  <a:pt x="211550" y="630740"/>
                </a:lnTo>
                <a:lnTo>
                  <a:pt x="207874" y="569231"/>
                </a:lnTo>
                <a:lnTo>
                  <a:pt x="214896" y="503065"/>
                </a:lnTo>
                <a:lnTo>
                  <a:pt x="233802" y="443797"/>
                </a:lnTo>
                <a:lnTo>
                  <a:pt x="261354" y="391583"/>
                </a:lnTo>
                <a:lnTo>
                  <a:pt x="294313" y="346582"/>
                </a:lnTo>
                <a:lnTo>
                  <a:pt x="329442" y="308951"/>
                </a:lnTo>
                <a:lnTo>
                  <a:pt x="363501" y="278848"/>
                </a:lnTo>
                <a:lnTo>
                  <a:pt x="415457" y="241857"/>
                </a:lnTo>
                <a:lnTo>
                  <a:pt x="426878" y="235285"/>
                </a:lnTo>
                <a:lnTo>
                  <a:pt x="717621" y="235285"/>
                </a:lnTo>
                <a:lnTo>
                  <a:pt x="689725" y="202983"/>
                </a:lnTo>
                <a:lnTo>
                  <a:pt x="651458" y="164088"/>
                </a:lnTo>
                <a:lnTo>
                  <a:pt x="612843" y="129018"/>
                </a:lnTo>
                <a:lnTo>
                  <a:pt x="575000" y="97885"/>
                </a:lnTo>
                <a:lnTo>
                  <a:pt x="539048" y="70800"/>
                </a:lnTo>
                <a:lnTo>
                  <a:pt x="506109" y="47876"/>
                </a:lnTo>
                <a:lnTo>
                  <a:pt x="453749" y="14951"/>
                </a:lnTo>
                <a:lnTo>
                  <a:pt x="436567" y="5173"/>
                </a:lnTo>
                <a:lnTo>
                  <a:pt x="426878" y="0"/>
                </a:lnTo>
                <a:close/>
              </a:path>
              <a:path w="854075" h="1313179">
                <a:moveTo>
                  <a:pt x="711191" y="1111923"/>
                </a:moveTo>
                <a:lnTo>
                  <a:pt x="426878" y="1111923"/>
                </a:lnTo>
                <a:lnTo>
                  <a:pt x="619911" y="1313049"/>
                </a:lnTo>
                <a:lnTo>
                  <a:pt x="656450" y="1238513"/>
                </a:lnTo>
                <a:lnTo>
                  <a:pt x="711191" y="1111923"/>
                </a:lnTo>
                <a:close/>
              </a:path>
              <a:path w="854075" h="1313179">
                <a:moveTo>
                  <a:pt x="426878" y="846270"/>
                </a:moveTo>
                <a:lnTo>
                  <a:pt x="296962" y="979090"/>
                </a:lnTo>
                <a:lnTo>
                  <a:pt x="553086" y="979090"/>
                </a:lnTo>
                <a:lnTo>
                  <a:pt x="426878" y="846270"/>
                </a:lnTo>
                <a:close/>
              </a:path>
              <a:path w="854075" h="1313179">
                <a:moveTo>
                  <a:pt x="717621" y="235285"/>
                </a:moveTo>
                <a:lnTo>
                  <a:pt x="426878" y="235285"/>
                </a:lnTo>
                <a:lnTo>
                  <a:pt x="438299" y="241857"/>
                </a:lnTo>
                <a:lnTo>
                  <a:pt x="460505" y="256431"/>
                </a:lnTo>
                <a:lnTo>
                  <a:pt x="524319" y="308951"/>
                </a:lnTo>
                <a:lnTo>
                  <a:pt x="559450" y="346582"/>
                </a:lnTo>
                <a:lnTo>
                  <a:pt x="592411" y="391584"/>
                </a:lnTo>
                <a:lnTo>
                  <a:pt x="619965" y="443797"/>
                </a:lnTo>
                <a:lnTo>
                  <a:pt x="638872" y="503066"/>
                </a:lnTo>
                <a:lnTo>
                  <a:pt x="645894" y="569231"/>
                </a:lnTo>
                <a:lnTo>
                  <a:pt x="642211" y="630740"/>
                </a:lnTo>
                <a:lnTo>
                  <a:pt x="632438" y="696250"/>
                </a:lnTo>
                <a:lnTo>
                  <a:pt x="618488" y="762293"/>
                </a:lnTo>
                <a:lnTo>
                  <a:pt x="602276" y="825399"/>
                </a:lnTo>
                <a:lnTo>
                  <a:pt x="585716" y="882101"/>
                </a:lnTo>
                <a:lnTo>
                  <a:pt x="570721" y="928929"/>
                </a:lnTo>
                <a:lnTo>
                  <a:pt x="553086" y="979090"/>
                </a:lnTo>
                <a:lnTo>
                  <a:pt x="761393" y="979090"/>
                </a:lnTo>
                <a:lnTo>
                  <a:pt x="817221" y="811936"/>
                </a:lnTo>
                <a:lnTo>
                  <a:pt x="853760" y="573035"/>
                </a:lnTo>
                <a:lnTo>
                  <a:pt x="849292" y="510473"/>
                </a:lnTo>
                <a:lnTo>
                  <a:pt x="836636" y="450958"/>
                </a:lnTo>
                <a:lnTo>
                  <a:pt x="816911" y="394601"/>
                </a:lnTo>
                <a:lnTo>
                  <a:pt x="791237" y="341514"/>
                </a:lnTo>
                <a:lnTo>
                  <a:pt x="760735" y="291808"/>
                </a:lnTo>
                <a:lnTo>
                  <a:pt x="726524" y="245594"/>
                </a:lnTo>
                <a:lnTo>
                  <a:pt x="717621" y="235285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1" name="object 11"/>
          <p:cNvSpPr/>
          <p:nvPr/>
        </p:nvSpPr>
        <p:spPr>
          <a:xfrm>
            <a:off x="7435503" y="1672651"/>
            <a:ext cx="262573" cy="268907"/>
          </a:xfrm>
          <a:custGeom>
            <a:avLst/>
            <a:gdLst/>
            <a:ahLst/>
            <a:cxnLst/>
            <a:rect l="l" t="t" r="r" b="b"/>
            <a:pathLst>
              <a:path w="289559" h="296544">
                <a:moveTo>
                  <a:pt x="144762" y="0"/>
                </a:moveTo>
                <a:lnTo>
                  <a:pt x="0" y="148061"/>
                </a:lnTo>
                <a:lnTo>
                  <a:pt x="144762" y="295995"/>
                </a:lnTo>
                <a:lnTo>
                  <a:pt x="289536" y="148061"/>
                </a:lnTo>
                <a:lnTo>
                  <a:pt x="144762" y="0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2" name="object 12"/>
          <p:cNvSpPr/>
          <p:nvPr/>
        </p:nvSpPr>
        <p:spPr>
          <a:xfrm>
            <a:off x="7092166" y="2223290"/>
            <a:ext cx="178393" cy="18584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5" name="object 15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1534668" y="0"/>
                </a:moveTo>
                <a:lnTo>
                  <a:pt x="0" y="0"/>
                </a:lnTo>
                <a:lnTo>
                  <a:pt x="0" y="525779"/>
                </a:lnTo>
                <a:lnTo>
                  <a:pt x="1534668" y="525779"/>
                </a:lnTo>
                <a:lnTo>
                  <a:pt x="15346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6" name="object 16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0" y="525779"/>
                </a:moveTo>
                <a:lnTo>
                  <a:pt x="1534668" y="525779"/>
                </a:lnTo>
                <a:lnTo>
                  <a:pt x="1534668" y="0"/>
                </a:lnTo>
                <a:lnTo>
                  <a:pt x="0" y="0"/>
                </a:lnTo>
                <a:lnTo>
                  <a:pt x="0" y="525779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21" name="Title 9">
            <a:extLst>
              <a:ext uri="{FF2B5EF4-FFF2-40B4-BE49-F238E27FC236}">
                <a16:creationId xmlns:a16="http://schemas.microsoft.com/office/drawing/2014/main" id="{CE16DE3F-B598-42DA-A39B-748F9F82DC98}"/>
              </a:ext>
            </a:extLst>
          </p:cNvPr>
          <p:cNvSpPr txBox="1">
            <a:spLocks/>
          </p:cNvSpPr>
          <p:nvPr/>
        </p:nvSpPr>
        <p:spPr>
          <a:xfrm>
            <a:off x="642100" y="3490909"/>
            <a:ext cx="8077717" cy="146986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endParaRPr lang="ru-RU" sz="3627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026" name="Picture 2" descr="Поддержка по национальному проекту «Малое и среднее предпринимательство» |  Карьера и бизнес | Деньги | Аргументы и Факты">
            <a:extLst>
              <a:ext uri="{FF2B5EF4-FFF2-40B4-BE49-F238E27FC236}">
                <a16:creationId xmlns:a16="http://schemas.microsoft.com/office/drawing/2014/main" id="{00A59270-F22E-9C5C-6F01-7E78ABAF8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320" y="233552"/>
            <a:ext cx="1986574" cy="147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Малый и средний бизнес Томской области / Портал внешнеэкономической  информации Томской области">
            <a:extLst>
              <a:ext uri="{FF2B5EF4-FFF2-40B4-BE49-F238E27FC236}">
                <a16:creationId xmlns:a16="http://schemas.microsoft.com/office/drawing/2014/main" id="{966D59D4-0E6B-4BB0-E73F-93914AFC9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290" y="26417"/>
            <a:ext cx="1621708" cy="121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ru-RU" dirty="0">
                <a:latin typeface="+mn-lt"/>
              </a:rPr>
            </a:br>
            <a:endParaRPr lang="ru-RU" dirty="0">
              <a:latin typeface="+mn-lt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Грант предоставляется на конкурсной основе, который проводится в 3 этапа:</a:t>
            </a:r>
          </a:p>
          <a:p>
            <a:pPr marL="514350" indent="-514350">
              <a:buFont typeface="+mj-lt"/>
              <a:buAutoNum type="romanUcPeriod"/>
            </a:pPr>
            <a:r>
              <a:rPr lang="ru-RU" sz="2400" dirty="0"/>
              <a:t>На первом этапе осуществляется рассмотрение заявки и приложенных к ней документов на предмет соответствия участника отбора и представленной им заявки требованиям, установленным Порядком </a:t>
            </a:r>
          </a:p>
          <a:p>
            <a:pPr marL="514350" indent="-514350">
              <a:buFont typeface="+mj-lt"/>
              <a:buAutoNum type="romanUcPeriod"/>
            </a:pPr>
            <a:r>
              <a:rPr lang="ru-RU" sz="2400" dirty="0"/>
              <a:t>На втором этапе осуществляется оценка представленных участниками отбора проектов с участием (лично или в режиме видеоконференции) представителя участника отбора - индивидуального предпринимателя (руководителя - для юридического лица) либо иного уполномоченного им лица по доверенности. </a:t>
            </a:r>
          </a:p>
          <a:p>
            <a:pPr marL="514350" indent="-514350">
              <a:buFont typeface="+mj-lt"/>
              <a:buAutoNum type="romanUcPeriod"/>
            </a:pPr>
            <a:r>
              <a:rPr lang="ru-RU" sz="2400" dirty="0"/>
              <a:t>На третьем этапе определяются получатели грантов и размеров грантов </a:t>
            </a:r>
          </a:p>
          <a:p>
            <a:pPr marL="514350" indent="-514350">
              <a:buFont typeface="+mj-lt"/>
              <a:buAutoNum type="romanUcPeriod"/>
            </a:pPr>
            <a:endParaRPr lang="ru-RU" sz="2400" dirty="0"/>
          </a:p>
          <a:p>
            <a:pPr marL="514350" indent="-514350">
              <a:buFont typeface="+mj-lt"/>
              <a:buAutoNum type="romanUcPeriod"/>
            </a:pPr>
            <a:endParaRPr lang="ru-RU" sz="2400" dirty="0"/>
          </a:p>
          <a:p>
            <a:pPr marL="514350" indent="-514350">
              <a:buFont typeface="+mj-lt"/>
              <a:buAutoNum type="romanUcPeriod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935501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70918" y="6533238"/>
            <a:ext cx="71977" cy="1426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52"/>
              </a:lnSpc>
            </a:pPr>
            <a:r>
              <a:rPr sz="1088" spc="9" dirty="0">
                <a:solidFill>
                  <a:srgbClr val="552112"/>
                </a:solidFill>
                <a:latin typeface="Calibri"/>
                <a:cs typeface="Calibri"/>
              </a:rPr>
              <a:t>1</a:t>
            </a:r>
            <a:endParaRPr sz="1088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868818" y="1698"/>
            <a:ext cx="6026747" cy="6853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4" name="object 4"/>
          <p:cNvSpPr/>
          <p:nvPr/>
        </p:nvSpPr>
        <p:spPr>
          <a:xfrm>
            <a:off x="1247607" y="3459999"/>
            <a:ext cx="3039170" cy="3395027"/>
          </a:xfrm>
          <a:custGeom>
            <a:avLst/>
            <a:gdLst/>
            <a:ahLst/>
            <a:cxnLst/>
            <a:rect l="l" t="t" r="r" b="b"/>
            <a:pathLst>
              <a:path w="3351529" h="3743959">
                <a:moveTo>
                  <a:pt x="0" y="0"/>
                </a:moveTo>
                <a:lnTo>
                  <a:pt x="0" y="1072605"/>
                </a:lnTo>
                <a:lnTo>
                  <a:pt x="22334" y="1073430"/>
                </a:lnTo>
                <a:lnTo>
                  <a:pt x="68253" y="1075971"/>
                </a:lnTo>
                <a:lnTo>
                  <a:pt x="114075" y="1079351"/>
                </a:lnTo>
                <a:lnTo>
                  <a:pt x="159788" y="1083568"/>
                </a:lnTo>
                <a:lnTo>
                  <a:pt x="205379" y="1088618"/>
                </a:lnTo>
                <a:lnTo>
                  <a:pt x="250833" y="1094499"/>
                </a:lnTo>
                <a:lnTo>
                  <a:pt x="296139" y="1101206"/>
                </a:lnTo>
                <a:lnTo>
                  <a:pt x="341282" y="1108738"/>
                </a:lnTo>
                <a:lnTo>
                  <a:pt x="386251" y="1117090"/>
                </a:lnTo>
                <a:lnTo>
                  <a:pt x="431030" y="1126261"/>
                </a:lnTo>
                <a:lnTo>
                  <a:pt x="475608" y="1136246"/>
                </a:lnTo>
                <a:lnTo>
                  <a:pt x="519971" y="1147043"/>
                </a:lnTo>
                <a:lnTo>
                  <a:pt x="564106" y="1158649"/>
                </a:lnTo>
                <a:lnTo>
                  <a:pt x="608000" y="1171061"/>
                </a:lnTo>
                <a:lnTo>
                  <a:pt x="651640" y="1184275"/>
                </a:lnTo>
                <a:lnTo>
                  <a:pt x="695011" y="1198288"/>
                </a:lnTo>
                <a:lnTo>
                  <a:pt x="738103" y="1213098"/>
                </a:lnTo>
                <a:lnTo>
                  <a:pt x="780900" y="1228701"/>
                </a:lnTo>
                <a:lnTo>
                  <a:pt x="823390" y="1245094"/>
                </a:lnTo>
                <a:lnTo>
                  <a:pt x="865560" y="1262275"/>
                </a:lnTo>
                <a:lnTo>
                  <a:pt x="907396" y="1280240"/>
                </a:lnTo>
                <a:lnTo>
                  <a:pt x="948886" y="1298985"/>
                </a:lnTo>
                <a:lnTo>
                  <a:pt x="990016" y="1318509"/>
                </a:lnTo>
                <a:lnTo>
                  <a:pt x="1030773" y="1338807"/>
                </a:lnTo>
                <a:lnTo>
                  <a:pt x="1071144" y="1359877"/>
                </a:lnTo>
                <a:lnTo>
                  <a:pt x="1111115" y="1381716"/>
                </a:lnTo>
                <a:lnTo>
                  <a:pt x="1150674" y="1404320"/>
                </a:lnTo>
                <a:lnTo>
                  <a:pt x="1189808" y="1427687"/>
                </a:lnTo>
                <a:lnTo>
                  <a:pt x="1228502" y="1451813"/>
                </a:lnTo>
                <a:lnTo>
                  <a:pt x="1266745" y="1476696"/>
                </a:lnTo>
                <a:lnTo>
                  <a:pt x="1304522" y="1502332"/>
                </a:lnTo>
                <a:lnTo>
                  <a:pt x="1341821" y="1528718"/>
                </a:lnTo>
                <a:lnTo>
                  <a:pt x="1378628" y="1555851"/>
                </a:lnTo>
                <a:lnTo>
                  <a:pt x="1414931" y="1583729"/>
                </a:lnTo>
                <a:lnTo>
                  <a:pt x="1450716" y="1612347"/>
                </a:lnTo>
                <a:lnTo>
                  <a:pt x="1485969" y="1641703"/>
                </a:lnTo>
                <a:lnTo>
                  <a:pt x="1520679" y="1671794"/>
                </a:lnTo>
                <a:lnTo>
                  <a:pt x="1554831" y="1702617"/>
                </a:lnTo>
                <a:lnTo>
                  <a:pt x="1588412" y="1734169"/>
                </a:lnTo>
                <a:lnTo>
                  <a:pt x="1621409" y="1766446"/>
                </a:lnTo>
                <a:lnTo>
                  <a:pt x="1653810" y="1799445"/>
                </a:lnTo>
                <a:lnTo>
                  <a:pt x="1685600" y="1833164"/>
                </a:lnTo>
                <a:lnTo>
                  <a:pt x="1716767" y="1867600"/>
                </a:lnTo>
                <a:lnTo>
                  <a:pt x="1747298" y="1902748"/>
                </a:lnTo>
                <a:lnTo>
                  <a:pt x="1777179" y="1938607"/>
                </a:lnTo>
                <a:lnTo>
                  <a:pt x="1806397" y="1975173"/>
                </a:lnTo>
                <a:lnTo>
                  <a:pt x="1834939" y="2012443"/>
                </a:lnTo>
                <a:lnTo>
                  <a:pt x="1862792" y="2050414"/>
                </a:lnTo>
                <a:lnTo>
                  <a:pt x="1889942" y="2089083"/>
                </a:lnTo>
                <a:lnTo>
                  <a:pt x="1916377" y="2128447"/>
                </a:lnTo>
                <a:lnTo>
                  <a:pt x="1942083" y="2168502"/>
                </a:lnTo>
                <a:lnTo>
                  <a:pt x="1967238" y="2209571"/>
                </a:lnTo>
                <a:lnTo>
                  <a:pt x="1991389" y="2250941"/>
                </a:lnTo>
                <a:lnTo>
                  <a:pt x="2014540" y="2292598"/>
                </a:lnTo>
                <a:lnTo>
                  <a:pt x="2036695" y="2334530"/>
                </a:lnTo>
                <a:lnTo>
                  <a:pt x="2057857" y="2376724"/>
                </a:lnTo>
                <a:lnTo>
                  <a:pt x="2078029" y="2419166"/>
                </a:lnTo>
                <a:lnTo>
                  <a:pt x="2097216" y="2461843"/>
                </a:lnTo>
                <a:lnTo>
                  <a:pt x="2115419" y="2504742"/>
                </a:lnTo>
                <a:lnTo>
                  <a:pt x="2132644" y="2547851"/>
                </a:lnTo>
                <a:lnTo>
                  <a:pt x="2148893" y="2591156"/>
                </a:lnTo>
                <a:lnTo>
                  <a:pt x="2164170" y="2634643"/>
                </a:lnTo>
                <a:lnTo>
                  <a:pt x="2178479" y="2678301"/>
                </a:lnTo>
                <a:lnTo>
                  <a:pt x="2191822" y="2722115"/>
                </a:lnTo>
                <a:lnTo>
                  <a:pt x="2204203" y="2766073"/>
                </a:lnTo>
                <a:lnTo>
                  <a:pt x="2215627" y="2810162"/>
                </a:lnTo>
                <a:lnTo>
                  <a:pt x="2226095" y="2854368"/>
                </a:lnTo>
                <a:lnTo>
                  <a:pt x="2235612" y="2898678"/>
                </a:lnTo>
                <a:lnTo>
                  <a:pt x="2244181" y="2943080"/>
                </a:lnTo>
                <a:lnTo>
                  <a:pt x="2251806" y="2987560"/>
                </a:lnTo>
                <a:lnTo>
                  <a:pt x="2258490" y="3032105"/>
                </a:lnTo>
                <a:lnTo>
                  <a:pt x="2264236" y="3076702"/>
                </a:lnTo>
                <a:lnTo>
                  <a:pt x="2269048" y="3121338"/>
                </a:lnTo>
                <a:lnTo>
                  <a:pt x="2272930" y="3166000"/>
                </a:lnTo>
                <a:lnTo>
                  <a:pt x="2275885" y="3210674"/>
                </a:lnTo>
                <a:lnTo>
                  <a:pt x="2277916" y="3255348"/>
                </a:lnTo>
                <a:lnTo>
                  <a:pt x="2279027" y="3300009"/>
                </a:lnTo>
                <a:lnTo>
                  <a:pt x="2279222" y="3344643"/>
                </a:lnTo>
                <a:lnTo>
                  <a:pt x="2278503" y="3389238"/>
                </a:lnTo>
                <a:lnTo>
                  <a:pt x="2276874" y="3433780"/>
                </a:lnTo>
                <a:lnTo>
                  <a:pt x="2274339" y="3478256"/>
                </a:lnTo>
                <a:lnTo>
                  <a:pt x="2270902" y="3522653"/>
                </a:lnTo>
                <a:lnTo>
                  <a:pt x="2266565" y="3566958"/>
                </a:lnTo>
                <a:lnTo>
                  <a:pt x="2261332" y="3611158"/>
                </a:lnTo>
                <a:lnTo>
                  <a:pt x="2255207" y="3655240"/>
                </a:lnTo>
                <a:lnTo>
                  <a:pt x="2248193" y="3699190"/>
                </a:lnTo>
                <a:lnTo>
                  <a:pt x="2240206" y="3743428"/>
                </a:lnTo>
                <a:lnTo>
                  <a:pt x="3325232" y="3743428"/>
                </a:lnTo>
                <a:lnTo>
                  <a:pt x="3333019" y="3677162"/>
                </a:lnTo>
                <a:lnTo>
                  <a:pt x="3337408" y="3632935"/>
                </a:lnTo>
                <a:lnTo>
                  <a:pt x="3341196" y="3588658"/>
                </a:lnTo>
                <a:lnTo>
                  <a:pt x="3344383" y="3544336"/>
                </a:lnTo>
                <a:lnTo>
                  <a:pt x="3346969" y="3499977"/>
                </a:lnTo>
                <a:lnTo>
                  <a:pt x="3348952" y="3455587"/>
                </a:lnTo>
                <a:lnTo>
                  <a:pt x="3350331" y="3411171"/>
                </a:lnTo>
                <a:lnTo>
                  <a:pt x="3351108" y="3366737"/>
                </a:lnTo>
                <a:lnTo>
                  <a:pt x="3351279" y="3322289"/>
                </a:lnTo>
                <a:lnTo>
                  <a:pt x="3350846" y="3277836"/>
                </a:lnTo>
                <a:lnTo>
                  <a:pt x="3349807" y="3233381"/>
                </a:lnTo>
                <a:lnTo>
                  <a:pt x="3348162" y="3188933"/>
                </a:lnTo>
                <a:lnTo>
                  <a:pt x="3345910" y="3144497"/>
                </a:lnTo>
                <a:lnTo>
                  <a:pt x="3343049" y="3100080"/>
                </a:lnTo>
                <a:lnTo>
                  <a:pt x="3339581" y="3055687"/>
                </a:lnTo>
                <a:lnTo>
                  <a:pt x="3335504" y="3011325"/>
                </a:lnTo>
                <a:lnTo>
                  <a:pt x="3330817" y="2967000"/>
                </a:lnTo>
                <a:lnTo>
                  <a:pt x="3325519" y="2922718"/>
                </a:lnTo>
                <a:lnTo>
                  <a:pt x="3319611" y="2878486"/>
                </a:lnTo>
                <a:lnTo>
                  <a:pt x="3313091" y="2834309"/>
                </a:lnTo>
                <a:lnTo>
                  <a:pt x="3305958" y="2790195"/>
                </a:lnTo>
                <a:lnTo>
                  <a:pt x="3298213" y="2746149"/>
                </a:lnTo>
                <a:lnTo>
                  <a:pt x="3289854" y="2702177"/>
                </a:lnTo>
                <a:lnTo>
                  <a:pt x="3280881" y="2658286"/>
                </a:lnTo>
                <a:lnTo>
                  <a:pt x="3271292" y="2614482"/>
                </a:lnTo>
                <a:lnTo>
                  <a:pt x="3261089" y="2570771"/>
                </a:lnTo>
                <a:lnTo>
                  <a:pt x="3250268" y="2527160"/>
                </a:lnTo>
                <a:lnTo>
                  <a:pt x="3238831" y="2483654"/>
                </a:lnTo>
                <a:lnTo>
                  <a:pt x="3226777" y="2440260"/>
                </a:lnTo>
                <a:lnTo>
                  <a:pt x="3214104" y="2396984"/>
                </a:lnTo>
                <a:lnTo>
                  <a:pt x="3200812" y="2353832"/>
                </a:lnTo>
                <a:lnTo>
                  <a:pt x="3186900" y="2310811"/>
                </a:lnTo>
                <a:lnTo>
                  <a:pt x="3172368" y="2267926"/>
                </a:lnTo>
                <a:lnTo>
                  <a:pt x="3157216" y="2225185"/>
                </a:lnTo>
                <a:lnTo>
                  <a:pt x="3141442" y="2182593"/>
                </a:lnTo>
                <a:lnTo>
                  <a:pt x="3125045" y="2140156"/>
                </a:lnTo>
                <a:lnTo>
                  <a:pt x="3108026" y="2097881"/>
                </a:lnTo>
                <a:lnTo>
                  <a:pt x="3090383" y="2055774"/>
                </a:lnTo>
                <a:lnTo>
                  <a:pt x="3072116" y="2013840"/>
                </a:lnTo>
                <a:lnTo>
                  <a:pt x="3053224" y="1972088"/>
                </a:lnTo>
                <a:lnTo>
                  <a:pt x="3033706" y="1930521"/>
                </a:lnTo>
                <a:lnTo>
                  <a:pt x="3013563" y="1889148"/>
                </a:lnTo>
                <a:lnTo>
                  <a:pt x="2992792" y="1847974"/>
                </a:lnTo>
                <a:lnTo>
                  <a:pt x="2971394" y="1807005"/>
                </a:lnTo>
                <a:lnTo>
                  <a:pt x="2949368" y="1766247"/>
                </a:lnTo>
                <a:lnTo>
                  <a:pt x="2926712" y="1725707"/>
                </a:lnTo>
                <a:lnTo>
                  <a:pt x="2903428" y="1685391"/>
                </a:lnTo>
                <a:lnTo>
                  <a:pt x="2879513" y="1645306"/>
                </a:lnTo>
                <a:lnTo>
                  <a:pt x="2854967" y="1605456"/>
                </a:lnTo>
                <a:lnTo>
                  <a:pt x="2829790" y="1565850"/>
                </a:lnTo>
                <a:lnTo>
                  <a:pt x="2803981" y="1526492"/>
                </a:lnTo>
                <a:lnTo>
                  <a:pt x="2777539" y="1487389"/>
                </a:lnTo>
                <a:lnTo>
                  <a:pt x="2750464" y="1448548"/>
                </a:lnTo>
                <a:lnTo>
                  <a:pt x="2722754" y="1409974"/>
                </a:lnTo>
                <a:lnTo>
                  <a:pt x="2694409" y="1371674"/>
                </a:lnTo>
                <a:lnTo>
                  <a:pt x="2665430" y="1333654"/>
                </a:lnTo>
                <a:lnTo>
                  <a:pt x="2635814" y="1295920"/>
                </a:lnTo>
                <a:lnTo>
                  <a:pt x="2605561" y="1258479"/>
                </a:lnTo>
                <a:lnTo>
                  <a:pt x="2574671" y="1221336"/>
                </a:lnTo>
                <a:lnTo>
                  <a:pt x="2543516" y="1184928"/>
                </a:lnTo>
                <a:lnTo>
                  <a:pt x="2511940" y="1149058"/>
                </a:lnTo>
                <a:lnTo>
                  <a:pt x="2479950" y="1113725"/>
                </a:lnTo>
                <a:lnTo>
                  <a:pt x="2447552" y="1078932"/>
                </a:lnTo>
                <a:lnTo>
                  <a:pt x="2414752" y="1044678"/>
                </a:lnTo>
                <a:lnTo>
                  <a:pt x="2381557" y="1010965"/>
                </a:lnTo>
                <a:lnTo>
                  <a:pt x="2347972" y="977792"/>
                </a:lnTo>
                <a:lnTo>
                  <a:pt x="2314004" y="945160"/>
                </a:lnTo>
                <a:lnTo>
                  <a:pt x="2279659" y="913070"/>
                </a:lnTo>
                <a:lnTo>
                  <a:pt x="2244944" y="881523"/>
                </a:lnTo>
                <a:lnTo>
                  <a:pt x="2209864" y="850519"/>
                </a:lnTo>
                <a:lnTo>
                  <a:pt x="2174427" y="820058"/>
                </a:lnTo>
                <a:lnTo>
                  <a:pt x="2138637" y="790142"/>
                </a:lnTo>
                <a:lnTo>
                  <a:pt x="2102502" y="760770"/>
                </a:lnTo>
                <a:lnTo>
                  <a:pt x="2066028" y="731944"/>
                </a:lnTo>
                <a:lnTo>
                  <a:pt x="2029221" y="703664"/>
                </a:lnTo>
                <a:lnTo>
                  <a:pt x="1992087" y="675930"/>
                </a:lnTo>
                <a:lnTo>
                  <a:pt x="1954632" y="648744"/>
                </a:lnTo>
                <a:lnTo>
                  <a:pt x="1916864" y="622105"/>
                </a:lnTo>
                <a:lnTo>
                  <a:pt x="1878787" y="596014"/>
                </a:lnTo>
                <a:lnTo>
                  <a:pt x="1840409" y="570473"/>
                </a:lnTo>
                <a:lnTo>
                  <a:pt x="1801735" y="545481"/>
                </a:lnTo>
                <a:lnTo>
                  <a:pt x="1762772" y="521039"/>
                </a:lnTo>
                <a:lnTo>
                  <a:pt x="1723526" y="497148"/>
                </a:lnTo>
                <a:lnTo>
                  <a:pt x="1684004" y="473808"/>
                </a:lnTo>
                <a:lnTo>
                  <a:pt x="1644211" y="451020"/>
                </a:lnTo>
                <a:lnTo>
                  <a:pt x="1604154" y="428784"/>
                </a:lnTo>
                <a:lnTo>
                  <a:pt x="1563839" y="407102"/>
                </a:lnTo>
                <a:lnTo>
                  <a:pt x="1523272" y="385973"/>
                </a:lnTo>
                <a:lnTo>
                  <a:pt x="1482461" y="365398"/>
                </a:lnTo>
                <a:lnTo>
                  <a:pt x="1441410" y="345378"/>
                </a:lnTo>
                <a:lnTo>
                  <a:pt x="1400126" y="325913"/>
                </a:lnTo>
                <a:lnTo>
                  <a:pt x="1358616" y="307005"/>
                </a:lnTo>
                <a:lnTo>
                  <a:pt x="1316885" y="288652"/>
                </a:lnTo>
                <a:lnTo>
                  <a:pt x="1274940" y="270858"/>
                </a:lnTo>
                <a:lnTo>
                  <a:pt x="1232788" y="253620"/>
                </a:lnTo>
                <a:lnTo>
                  <a:pt x="1190434" y="236941"/>
                </a:lnTo>
                <a:lnTo>
                  <a:pt x="1147885" y="220822"/>
                </a:lnTo>
                <a:lnTo>
                  <a:pt x="1105147" y="205261"/>
                </a:lnTo>
                <a:lnTo>
                  <a:pt x="1062226" y="190261"/>
                </a:lnTo>
                <a:lnTo>
                  <a:pt x="1019129" y="175821"/>
                </a:lnTo>
                <a:lnTo>
                  <a:pt x="975861" y="161943"/>
                </a:lnTo>
                <a:lnTo>
                  <a:pt x="932430" y="148626"/>
                </a:lnTo>
                <a:lnTo>
                  <a:pt x="888840" y="135872"/>
                </a:lnTo>
                <a:lnTo>
                  <a:pt x="845100" y="123681"/>
                </a:lnTo>
                <a:lnTo>
                  <a:pt x="801214" y="112053"/>
                </a:lnTo>
                <a:lnTo>
                  <a:pt x="757189" y="100990"/>
                </a:lnTo>
                <a:lnTo>
                  <a:pt x="713032" y="90491"/>
                </a:lnTo>
                <a:lnTo>
                  <a:pt x="668748" y="80558"/>
                </a:lnTo>
                <a:lnTo>
                  <a:pt x="624345" y="71191"/>
                </a:lnTo>
                <a:lnTo>
                  <a:pt x="579827" y="62390"/>
                </a:lnTo>
                <a:lnTo>
                  <a:pt x="535202" y="54156"/>
                </a:lnTo>
                <a:lnTo>
                  <a:pt x="490475" y="46491"/>
                </a:lnTo>
                <a:lnTo>
                  <a:pt x="445653" y="39393"/>
                </a:lnTo>
                <a:lnTo>
                  <a:pt x="400743" y="32865"/>
                </a:lnTo>
                <a:lnTo>
                  <a:pt x="355750" y="26905"/>
                </a:lnTo>
                <a:lnTo>
                  <a:pt x="310681" y="21516"/>
                </a:lnTo>
                <a:lnTo>
                  <a:pt x="265541" y="16698"/>
                </a:lnTo>
                <a:lnTo>
                  <a:pt x="220338" y="12451"/>
                </a:lnTo>
                <a:lnTo>
                  <a:pt x="175078" y="8776"/>
                </a:lnTo>
                <a:lnTo>
                  <a:pt x="129766" y="5673"/>
                </a:lnTo>
                <a:lnTo>
                  <a:pt x="84409" y="3143"/>
                </a:lnTo>
                <a:lnTo>
                  <a:pt x="39013" y="1186"/>
                </a:lnTo>
                <a:lnTo>
                  <a:pt x="0" y="0"/>
                </a:lnTo>
                <a:close/>
              </a:path>
            </a:pathLst>
          </a:custGeom>
          <a:solidFill>
            <a:srgbClr val="F7F1E4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5" name="object 5"/>
          <p:cNvSpPr/>
          <p:nvPr/>
        </p:nvSpPr>
        <p:spPr>
          <a:xfrm>
            <a:off x="9915290" y="4780216"/>
            <a:ext cx="1028181" cy="11967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8" name="object 8"/>
          <p:cNvSpPr/>
          <p:nvPr/>
        </p:nvSpPr>
        <p:spPr>
          <a:xfrm>
            <a:off x="10327116" y="6423370"/>
            <a:ext cx="513054" cy="345491"/>
          </a:xfrm>
          <a:custGeom>
            <a:avLst/>
            <a:gdLst/>
            <a:ahLst/>
            <a:cxnLst/>
            <a:rect l="l" t="t" r="r" b="b"/>
            <a:pathLst>
              <a:path w="565784" h="381000">
                <a:moveTo>
                  <a:pt x="565403" y="0"/>
                </a:moveTo>
                <a:lnTo>
                  <a:pt x="0" y="0"/>
                </a:lnTo>
                <a:lnTo>
                  <a:pt x="0" y="381000"/>
                </a:lnTo>
                <a:lnTo>
                  <a:pt x="565403" y="381000"/>
                </a:lnTo>
                <a:lnTo>
                  <a:pt x="5654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9" name="object 9"/>
          <p:cNvSpPr/>
          <p:nvPr/>
        </p:nvSpPr>
        <p:spPr>
          <a:xfrm>
            <a:off x="7048406" y="2987274"/>
            <a:ext cx="262573" cy="409983"/>
          </a:xfrm>
          <a:custGeom>
            <a:avLst/>
            <a:gdLst/>
            <a:ahLst/>
            <a:cxnLst/>
            <a:rect l="l" t="t" r="r" b="b"/>
            <a:pathLst>
              <a:path w="289559" h="452120">
                <a:moveTo>
                  <a:pt x="144762" y="0"/>
                </a:moveTo>
                <a:lnTo>
                  <a:pt x="0" y="144206"/>
                </a:lnTo>
                <a:lnTo>
                  <a:pt x="144762" y="451599"/>
                </a:lnTo>
                <a:lnTo>
                  <a:pt x="289536" y="144206"/>
                </a:lnTo>
                <a:lnTo>
                  <a:pt x="144762" y="0"/>
                </a:lnTo>
                <a:close/>
              </a:path>
            </a:pathLst>
          </a:custGeom>
          <a:solidFill>
            <a:srgbClr val="EC523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0" name="object 10"/>
          <p:cNvSpPr/>
          <p:nvPr/>
        </p:nvSpPr>
        <p:spPr>
          <a:xfrm>
            <a:off x="6793260" y="1803412"/>
            <a:ext cx="774476" cy="1190793"/>
          </a:xfrm>
          <a:custGeom>
            <a:avLst/>
            <a:gdLst/>
            <a:ahLst/>
            <a:cxnLst/>
            <a:rect l="l" t="t" r="r" b="b"/>
            <a:pathLst>
              <a:path w="854075" h="1313179">
                <a:moveTo>
                  <a:pt x="426878" y="0"/>
                </a:moveTo>
                <a:lnTo>
                  <a:pt x="376458" y="29222"/>
                </a:lnTo>
                <a:lnTo>
                  <a:pt x="314714" y="70800"/>
                </a:lnTo>
                <a:lnTo>
                  <a:pt x="278763" y="97885"/>
                </a:lnTo>
                <a:lnTo>
                  <a:pt x="240920" y="129017"/>
                </a:lnTo>
                <a:lnTo>
                  <a:pt x="202304" y="164087"/>
                </a:lnTo>
                <a:lnTo>
                  <a:pt x="164037" y="202983"/>
                </a:lnTo>
                <a:lnTo>
                  <a:pt x="127238" y="245594"/>
                </a:lnTo>
                <a:lnTo>
                  <a:pt x="93026" y="291808"/>
                </a:lnTo>
                <a:lnTo>
                  <a:pt x="62524" y="341514"/>
                </a:lnTo>
                <a:lnTo>
                  <a:pt x="36850" y="394601"/>
                </a:lnTo>
                <a:lnTo>
                  <a:pt x="17124" y="450957"/>
                </a:lnTo>
                <a:lnTo>
                  <a:pt x="4467" y="510472"/>
                </a:lnTo>
                <a:lnTo>
                  <a:pt x="0" y="573035"/>
                </a:lnTo>
                <a:lnTo>
                  <a:pt x="36540" y="811936"/>
                </a:lnTo>
                <a:lnTo>
                  <a:pt x="116929" y="1052618"/>
                </a:lnTo>
                <a:lnTo>
                  <a:pt x="197318" y="1238513"/>
                </a:lnTo>
                <a:lnTo>
                  <a:pt x="233858" y="1313049"/>
                </a:lnTo>
                <a:lnTo>
                  <a:pt x="426878" y="1111923"/>
                </a:lnTo>
                <a:lnTo>
                  <a:pt x="711191" y="1111923"/>
                </a:lnTo>
                <a:lnTo>
                  <a:pt x="736836" y="1052619"/>
                </a:lnTo>
                <a:lnTo>
                  <a:pt x="761393" y="979090"/>
                </a:lnTo>
                <a:lnTo>
                  <a:pt x="296962" y="979090"/>
                </a:lnTo>
                <a:lnTo>
                  <a:pt x="292069" y="962415"/>
                </a:lnTo>
                <a:lnTo>
                  <a:pt x="267144" y="882101"/>
                </a:lnTo>
                <a:lnTo>
                  <a:pt x="251027" y="825399"/>
                </a:lnTo>
                <a:lnTo>
                  <a:pt x="235084" y="762293"/>
                </a:lnTo>
                <a:lnTo>
                  <a:pt x="221273" y="696250"/>
                </a:lnTo>
                <a:lnTo>
                  <a:pt x="211550" y="630740"/>
                </a:lnTo>
                <a:lnTo>
                  <a:pt x="207874" y="569231"/>
                </a:lnTo>
                <a:lnTo>
                  <a:pt x="214896" y="503065"/>
                </a:lnTo>
                <a:lnTo>
                  <a:pt x="233802" y="443797"/>
                </a:lnTo>
                <a:lnTo>
                  <a:pt x="261354" y="391583"/>
                </a:lnTo>
                <a:lnTo>
                  <a:pt x="294313" y="346582"/>
                </a:lnTo>
                <a:lnTo>
                  <a:pt x="329442" y="308951"/>
                </a:lnTo>
                <a:lnTo>
                  <a:pt x="363501" y="278848"/>
                </a:lnTo>
                <a:lnTo>
                  <a:pt x="415457" y="241857"/>
                </a:lnTo>
                <a:lnTo>
                  <a:pt x="426878" y="235285"/>
                </a:lnTo>
                <a:lnTo>
                  <a:pt x="717621" y="235285"/>
                </a:lnTo>
                <a:lnTo>
                  <a:pt x="689725" y="202983"/>
                </a:lnTo>
                <a:lnTo>
                  <a:pt x="651458" y="164088"/>
                </a:lnTo>
                <a:lnTo>
                  <a:pt x="612843" y="129018"/>
                </a:lnTo>
                <a:lnTo>
                  <a:pt x="575000" y="97885"/>
                </a:lnTo>
                <a:lnTo>
                  <a:pt x="539048" y="70800"/>
                </a:lnTo>
                <a:lnTo>
                  <a:pt x="506109" y="47876"/>
                </a:lnTo>
                <a:lnTo>
                  <a:pt x="453749" y="14951"/>
                </a:lnTo>
                <a:lnTo>
                  <a:pt x="436567" y="5173"/>
                </a:lnTo>
                <a:lnTo>
                  <a:pt x="426878" y="0"/>
                </a:lnTo>
                <a:close/>
              </a:path>
              <a:path w="854075" h="1313179">
                <a:moveTo>
                  <a:pt x="711191" y="1111923"/>
                </a:moveTo>
                <a:lnTo>
                  <a:pt x="426878" y="1111923"/>
                </a:lnTo>
                <a:lnTo>
                  <a:pt x="619911" y="1313049"/>
                </a:lnTo>
                <a:lnTo>
                  <a:pt x="656450" y="1238513"/>
                </a:lnTo>
                <a:lnTo>
                  <a:pt x="711191" y="1111923"/>
                </a:lnTo>
                <a:close/>
              </a:path>
              <a:path w="854075" h="1313179">
                <a:moveTo>
                  <a:pt x="426878" y="846270"/>
                </a:moveTo>
                <a:lnTo>
                  <a:pt x="296962" y="979090"/>
                </a:lnTo>
                <a:lnTo>
                  <a:pt x="553086" y="979090"/>
                </a:lnTo>
                <a:lnTo>
                  <a:pt x="426878" y="846270"/>
                </a:lnTo>
                <a:close/>
              </a:path>
              <a:path w="854075" h="1313179">
                <a:moveTo>
                  <a:pt x="717621" y="235285"/>
                </a:moveTo>
                <a:lnTo>
                  <a:pt x="426878" y="235285"/>
                </a:lnTo>
                <a:lnTo>
                  <a:pt x="438299" y="241857"/>
                </a:lnTo>
                <a:lnTo>
                  <a:pt x="460505" y="256431"/>
                </a:lnTo>
                <a:lnTo>
                  <a:pt x="524319" y="308951"/>
                </a:lnTo>
                <a:lnTo>
                  <a:pt x="559450" y="346582"/>
                </a:lnTo>
                <a:lnTo>
                  <a:pt x="592411" y="391584"/>
                </a:lnTo>
                <a:lnTo>
                  <a:pt x="619965" y="443797"/>
                </a:lnTo>
                <a:lnTo>
                  <a:pt x="638872" y="503066"/>
                </a:lnTo>
                <a:lnTo>
                  <a:pt x="645894" y="569231"/>
                </a:lnTo>
                <a:lnTo>
                  <a:pt x="642211" y="630740"/>
                </a:lnTo>
                <a:lnTo>
                  <a:pt x="632438" y="696250"/>
                </a:lnTo>
                <a:lnTo>
                  <a:pt x="618488" y="762293"/>
                </a:lnTo>
                <a:lnTo>
                  <a:pt x="602276" y="825399"/>
                </a:lnTo>
                <a:lnTo>
                  <a:pt x="585716" y="882101"/>
                </a:lnTo>
                <a:lnTo>
                  <a:pt x="570721" y="928929"/>
                </a:lnTo>
                <a:lnTo>
                  <a:pt x="553086" y="979090"/>
                </a:lnTo>
                <a:lnTo>
                  <a:pt x="761393" y="979090"/>
                </a:lnTo>
                <a:lnTo>
                  <a:pt x="817221" y="811936"/>
                </a:lnTo>
                <a:lnTo>
                  <a:pt x="853760" y="573035"/>
                </a:lnTo>
                <a:lnTo>
                  <a:pt x="849292" y="510473"/>
                </a:lnTo>
                <a:lnTo>
                  <a:pt x="836636" y="450958"/>
                </a:lnTo>
                <a:lnTo>
                  <a:pt x="816911" y="394601"/>
                </a:lnTo>
                <a:lnTo>
                  <a:pt x="791237" y="341514"/>
                </a:lnTo>
                <a:lnTo>
                  <a:pt x="760735" y="291808"/>
                </a:lnTo>
                <a:lnTo>
                  <a:pt x="726524" y="245594"/>
                </a:lnTo>
                <a:lnTo>
                  <a:pt x="717621" y="235285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1" name="object 11"/>
          <p:cNvSpPr/>
          <p:nvPr/>
        </p:nvSpPr>
        <p:spPr>
          <a:xfrm>
            <a:off x="7435503" y="1672651"/>
            <a:ext cx="262573" cy="268907"/>
          </a:xfrm>
          <a:custGeom>
            <a:avLst/>
            <a:gdLst/>
            <a:ahLst/>
            <a:cxnLst/>
            <a:rect l="l" t="t" r="r" b="b"/>
            <a:pathLst>
              <a:path w="289559" h="296544">
                <a:moveTo>
                  <a:pt x="144762" y="0"/>
                </a:moveTo>
                <a:lnTo>
                  <a:pt x="0" y="148061"/>
                </a:lnTo>
                <a:lnTo>
                  <a:pt x="144762" y="295995"/>
                </a:lnTo>
                <a:lnTo>
                  <a:pt x="289536" y="148061"/>
                </a:lnTo>
                <a:lnTo>
                  <a:pt x="144762" y="0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2" name="object 12"/>
          <p:cNvSpPr/>
          <p:nvPr/>
        </p:nvSpPr>
        <p:spPr>
          <a:xfrm>
            <a:off x="7092166" y="2223290"/>
            <a:ext cx="178393" cy="18584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5" name="object 15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1534668" y="0"/>
                </a:moveTo>
                <a:lnTo>
                  <a:pt x="0" y="0"/>
                </a:lnTo>
                <a:lnTo>
                  <a:pt x="0" y="525779"/>
                </a:lnTo>
                <a:lnTo>
                  <a:pt x="1534668" y="525779"/>
                </a:lnTo>
                <a:lnTo>
                  <a:pt x="15346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6" name="object 16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0" y="525779"/>
                </a:moveTo>
                <a:lnTo>
                  <a:pt x="1534668" y="525779"/>
                </a:lnTo>
                <a:lnTo>
                  <a:pt x="1534668" y="0"/>
                </a:lnTo>
                <a:lnTo>
                  <a:pt x="0" y="0"/>
                </a:lnTo>
                <a:lnTo>
                  <a:pt x="0" y="525779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21" name="Title 9">
            <a:extLst>
              <a:ext uri="{FF2B5EF4-FFF2-40B4-BE49-F238E27FC236}">
                <a16:creationId xmlns:a16="http://schemas.microsoft.com/office/drawing/2014/main" id="{CE16DE3F-B598-42DA-A39B-748F9F82DC98}"/>
              </a:ext>
            </a:extLst>
          </p:cNvPr>
          <p:cNvSpPr txBox="1">
            <a:spLocks/>
          </p:cNvSpPr>
          <p:nvPr/>
        </p:nvSpPr>
        <p:spPr>
          <a:xfrm>
            <a:off x="642100" y="3490909"/>
            <a:ext cx="8077717" cy="146986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endParaRPr lang="ru-RU" sz="3627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026" name="Picture 2" descr="Поддержка по национальному проекту «Малое и среднее предпринимательство» |  Карьера и бизнес | Деньги | Аргументы и Факты">
            <a:extLst>
              <a:ext uri="{FF2B5EF4-FFF2-40B4-BE49-F238E27FC236}">
                <a16:creationId xmlns:a16="http://schemas.microsoft.com/office/drawing/2014/main" id="{00A59270-F22E-9C5C-6F01-7E78ABAF8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320" y="233552"/>
            <a:ext cx="1986574" cy="147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Малый и средний бизнес Томской области / Портал внешнеэкономической  информации Томской области">
            <a:extLst>
              <a:ext uri="{FF2B5EF4-FFF2-40B4-BE49-F238E27FC236}">
                <a16:creationId xmlns:a16="http://schemas.microsoft.com/office/drawing/2014/main" id="{966D59D4-0E6B-4BB0-E73F-93914AFC9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290" y="26417"/>
            <a:ext cx="1621708" cy="121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ru-RU" dirty="0">
                <a:latin typeface="+mn-lt"/>
              </a:rPr>
            </a:br>
            <a:r>
              <a:rPr lang="ru-RU" dirty="0">
                <a:latin typeface="+mn-lt"/>
              </a:rPr>
              <a:t>Состав документации на грант: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Заявка на участие в конкурсном отборе (приложения 1, 3 к Порядку)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План расходов (приложения 2 и 4 к Порядку)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Паспорт проекта (приложения 2 и 4 к Порядку)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Копия документа, удостоверяющего личность заявителя и (или) уполномоченного лица заявителя (первая страница, страница с пропиской)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Копия доверенности (в случае подачи документов уполномоченным лицом 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копия документа о прохождении обучающей программы или акселерационной программы по направлению осуществления деятельности, заверенная заявителем (обязательна для впервые признанных социальным предприятием в год подачи заявки, и для молодых предпринимателей) </a:t>
            </a:r>
          </a:p>
        </p:txBody>
      </p:sp>
    </p:spTree>
    <p:extLst>
      <p:ext uri="{BB962C8B-B14F-4D97-AF65-F5344CB8AC3E}">
        <p14:creationId xmlns:p14="http://schemas.microsoft.com/office/powerpoint/2010/main" val="33306295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70918" y="6533238"/>
            <a:ext cx="71977" cy="1426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52"/>
              </a:lnSpc>
            </a:pPr>
            <a:r>
              <a:rPr sz="1088" spc="9" dirty="0">
                <a:solidFill>
                  <a:srgbClr val="552112"/>
                </a:solidFill>
                <a:latin typeface="Calibri"/>
                <a:cs typeface="Calibri"/>
              </a:rPr>
              <a:t>1</a:t>
            </a:r>
            <a:endParaRPr sz="1088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868818" y="1698"/>
            <a:ext cx="6026747" cy="6853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4" name="object 4"/>
          <p:cNvSpPr/>
          <p:nvPr/>
        </p:nvSpPr>
        <p:spPr>
          <a:xfrm>
            <a:off x="1247607" y="3459999"/>
            <a:ext cx="3039170" cy="3395027"/>
          </a:xfrm>
          <a:custGeom>
            <a:avLst/>
            <a:gdLst/>
            <a:ahLst/>
            <a:cxnLst/>
            <a:rect l="l" t="t" r="r" b="b"/>
            <a:pathLst>
              <a:path w="3351529" h="3743959">
                <a:moveTo>
                  <a:pt x="0" y="0"/>
                </a:moveTo>
                <a:lnTo>
                  <a:pt x="0" y="1072605"/>
                </a:lnTo>
                <a:lnTo>
                  <a:pt x="22334" y="1073430"/>
                </a:lnTo>
                <a:lnTo>
                  <a:pt x="68253" y="1075971"/>
                </a:lnTo>
                <a:lnTo>
                  <a:pt x="114075" y="1079351"/>
                </a:lnTo>
                <a:lnTo>
                  <a:pt x="159788" y="1083568"/>
                </a:lnTo>
                <a:lnTo>
                  <a:pt x="205379" y="1088618"/>
                </a:lnTo>
                <a:lnTo>
                  <a:pt x="250833" y="1094499"/>
                </a:lnTo>
                <a:lnTo>
                  <a:pt x="296139" y="1101206"/>
                </a:lnTo>
                <a:lnTo>
                  <a:pt x="341282" y="1108738"/>
                </a:lnTo>
                <a:lnTo>
                  <a:pt x="386251" y="1117090"/>
                </a:lnTo>
                <a:lnTo>
                  <a:pt x="431030" y="1126261"/>
                </a:lnTo>
                <a:lnTo>
                  <a:pt x="475608" y="1136246"/>
                </a:lnTo>
                <a:lnTo>
                  <a:pt x="519971" y="1147043"/>
                </a:lnTo>
                <a:lnTo>
                  <a:pt x="564106" y="1158649"/>
                </a:lnTo>
                <a:lnTo>
                  <a:pt x="608000" y="1171061"/>
                </a:lnTo>
                <a:lnTo>
                  <a:pt x="651640" y="1184275"/>
                </a:lnTo>
                <a:lnTo>
                  <a:pt x="695011" y="1198288"/>
                </a:lnTo>
                <a:lnTo>
                  <a:pt x="738103" y="1213098"/>
                </a:lnTo>
                <a:lnTo>
                  <a:pt x="780900" y="1228701"/>
                </a:lnTo>
                <a:lnTo>
                  <a:pt x="823390" y="1245094"/>
                </a:lnTo>
                <a:lnTo>
                  <a:pt x="865560" y="1262275"/>
                </a:lnTo>
                <a:lnTo>
                  <a:pt x="907396" y="1280240"/>
                </a:lnTo>
                <a:lnTo>
                  <a:pt x="948886" y="1298985"/>
                </a:lnTo>
                <a:lnTo>
                  <a:pt x="990016" y="1318509"/>
                </a:lnTo>
                <a:lnTo>
                  <a:pt x="1030773" y="1338807"/>
                </a:lnTo>
                <a:lnTo>
                  <a:pt x="1071144" y="1359877"/>
                </a:lnTo>
                <a:lnTo>
                  <a:pt x="1111115" y="1381716"/>
                </a:lnTo>
                <a:lnTo>
                  <a:pt x="1150674" y="1404320"/>
                </a:lnTo>
                <a:lnTo>
                  <a:pt x="1189808" y="1427687"/>
                </a:lnTo>
                <a:lnTo>
                  <a:pt x="1228502" y="1451813"/>
                </a:lnTo>
                <a:lnTo>
                  <a:pt x="1266745" y="1476696"/>
                </a:lnTo>
                <a:lnTo>
                  <a:pt x="1304522" y="1502332"/>
                </a:lnTo>
                <a:lnTo>
                  <a:pt x="1341821" y="1528718"/>
                </a:lnTo>
                <a:lnTo>
                  <a:pt x="1378628" y="1555851"/>
                </a:lnTo>
                <a:lnTo>
                  <a:pt x="1414931" y="1583729"/>
                </a:lnTo>
                <a:lnTo>
                  <a:pt x="1450716" y="1612347"/>
                </a:lnTo>
                <a:lnTo>
                  <a:pt x="1485969" y="1641703"/>
                </a:lnTo>
                <a:lnTo>
                  <a:pt x="1520679" y="1671794"/>
                </a:lnTo>
                <a:lnTo>
                  <a:pt x="1554831" y="1702617"/>
                </a:lnTo>
                <a:lnTo>
                  <a:pt x="1588412" y="1734169"/>
                </a:lnTo>
                <a:lnTo>
                  <a:pt x="1621409" y="1766446"/>
                </a:lnTo>
                <a:lnTo>
                  <a:pt x="1653810" y="1799445"/>
                </a:lnTo>
                <a:lnTo>
                  <a:pt x="1685600" y="1833164"/>
                </a:lnTo>
                <a:lnTo>
                  <a:pt x="1716767" y="1867600"/>
                </a:lnTo>
                <a:lnTo>
                  <a:pt x="1747298" y="1902748"/>
                </a:lnTo>
                <a:lnTo>
                  <a:pt x="1777179" y="1938607"/>
                </a:lnTo>
                <a:lnTo>
                  <a:pt x="1806397" y="1975173"/>
                </a:lnTo>
                <a:lnTo>
                  <a:pt x="1834939" y="2012443"/>
                </a:lnTo>
                <a:lnTo>
                  <a:pt x="1862792" y="2050414"/>
                </a:lnTo>
                <a:lnTo>
                  <a:pt x="1889942" y="2089083"/>
                </a:lnTo>
                <a:lnTo>
                  <a:pt x="1916377" y="2128447"/>
                </a:lnTo>
                <a:lnTo>
                  <a:pt x="1942083" y="2168502"/>
                </a:lnTo>
                <a:lnTo>
                  <a:pt x="1967238" y="2209571"/>
                </a:lnTo>
                <a:lnTo>
                  <a:pt x="1991389" y="2250941"/>
                </a:lnTo>
                <a:lnTo>
                  <a:pt x="2014540" y="2292598"/>
                </a:lnTo>
                <a:lnTo>
                  <a:pt x="2036695" y="2334530"/>
                </a:lnTo>
                <a:lnTo>
                  <a:pt x="2057857" y="2376724"/>
                </a:lnTo>
                <a:lnTo>
                  <a:pt x="2078029" y="2419166"/>
                </a:lnTo>
                <a:lnTo>
                  <a:pt x="2097216" y="2461843"/>
                </a:lnTo>
                <a:lnTo>
                  <a:pt x="2115419" y="2504742"/>
                </a:lnTo>
                <a:lnTo>
                  <a:pt x="2132644" y="2547851"/>
                </a:lnTo>
                <a:lnTo>
                  <a:pt x="2148893" y="2591156"/>
                </a:lnTo>
                <a:lnTo>
                  <a:pt x="2164170" y="2634643"/>
                </a:lnTo>
                <a:lnTo>
                  <a:pt x="2178479" y="2678301"/>
                </a:lnTo>
                <a:lnTo>
                  <a:pt x="2191822" y="2722115"/>
                </a:lnTo>
                <a:lnTo>
                  <a:pt x="2204203" y="2766073"/>
                </a:lnTo>
                <a:lnTo>
                  <a:pt x="2215627" y="2810162"/>
                </a:lnTo>
                <a:lnTo>
                  <a:pt x="2226095" y="2854368"/>
                </a:lnTo>
                <a:lnTo>
                  <a:pt x="2235612" y="2898678"/>
                </a:lnTo>
                <a:lnTo>
                  <a:pt x="2244181" y="2943080"/>
                </a:lnTo>
                <a:lnTo>
                  <a:pt x="2251806" y="2987560"/>
                </a:lnTo>
                <a:lnTo>
                  <a:pt x="2258490" y="3032105"/>
                </a:lnTo>
                <a:lnTo>
                  <a:pt x="2264236" y="3076702"/>
                </a:lnTo>
                <a:lnTo>
                  <a:pt x="2269048" y="3121338"/>
                </a:lnTo>
                <a:lnTo>
                  <a:pt x="2272930" y="3166000"/>
                </a:lnTo>
                <a:lnTo>
                  <a:pt x="2275885" y="3210674"/>
                </a:lnTo>
                <a:lnTo>
                  <a:pt x="2277916" y="3255348"/>
                </a:lnTo>
                <a:lnTo>
                  <a:pt x="2279027" y="3300009"/>
                </a:lnTo>
                <a:lnTo>
                  <a:pt x="2279222" y="3344643"/>
                </a:lnTo>
                <a:lnTo>
                  <a:pt x="2278503" y="3389238"/>
                </a:lnTo>
                <a:lnTo>
                  <a:pt x="2276874" y="3433780"/>
                </a:lnTo>
                <a:lnTo>
                  <a:pt x="2274339" y="3478256"/>
                </a:lnTo>
                <a:lnTo>
                  <a:pt x="2270902" y="3522653"/>
                </a:lnTo>
                <a:lnTo>
                  <a:pt x="2266565" y="3566958"/>
                </a:lnTo>
                <a:lnTo>
                  <a:pt x="2261332" y="3611158"/>
                </a:lnTo>
                <a:lnTo>
                  <a:pt x="2255207" y="3655240"/>
                </a:lnTo>
                <a:lnTo>
                  <a:pt x="2248193" y="3699190"/>
                </a:lnTo>
                <a:lnTo>
                  <a:pt x="2240206" y="3743428"/>
                </a:lnTo>
                <a:lnTo>
                  <a:pt x="3325232" y="3743428"/>
                </a:lnTo>
                <a:lnTo>
                  <a:pt x="3333019" y="3677162"/>
                </a:lnTo>
                <a:lnTo>
                  <a:pt x="3337408" y="3632935"/>
                </a:lnTo>
                <a:lnTo>
                  <a:pt x="3341196" y="3588658"/>
                </a:lnTo>
                <a:lnTo>
                  <a:pt x="3344383" y="3544336"/>
                </a:lnTo>
                <a:lnTo>
                  <a:pt x="3346969" y="3499977"/>
                </a:lnTo>
                <a:lnTo>
                  <a:pt x="3348952" y="3455587"/>
                </a:lnTo>
                <a:lnTo>
                  <a:pt x="3350331" y="3411171"/>
                </a:lnTo>
                <a:lnTo>
                  <a:pt x="3351108" y="3366737"/>
                </a:lnTo>
                <a:lnTo>
                  <a:pt x="3351279" y="3322289"/>
                </a:lnTo>
                <a:lnTo>
                  <a:pt x="3350846" y="3277836"/>
                </a:lnTo>
                <a:lnTo>
                  <a:pt x="3349807" y="3233381"/>
                </a:lnTo>
                <a:lnTo>
                  <a:pt x="3348162" y="3188933"/>
                </a:lnTo>
                <a:lnTo>
                  <a:pt x="3345910" y="3144497"/>
                </a:lnTo>
                <a:lnTo>
                  <a:pt x="3343049" y="3100080"/>
                </a:lnTo>
                <a:lnTo>
                  <a:pt x="3339581" y="3055687"/>
                </a:lnTo>
                <a:lnTo>
                  <a:pt x="3335504" y="3011325"/>
                </a:lnTo>
                <a:lnTo>
                  <a:pt x="3330817" y="2967000"/>
                </a:lnTo>
                <a:lnTo>
                  <a:pt x="3325519" y="2922718"/>
                </a:lnTo>
                <a:lnTo>
                  <a:pt x="3319611" y="2878486"/>
                </a:lnTo>
                <a:lnTo>
                  <a:pt x="3313091" y="2834309"/>
                </a:lnTo>
                <a:lnTo>
                  <a:pt x="3305958" y="2790195"/>
                </a:lnTo>
                <a:lnTo>
                  <a:pt x="3298213" y="2746149"/>
                </a:lnTo>
                <a:lnTo>
                  <a:pt x="3289854" y="2702177"/>
                </a:lnTo>
                <a:lnTo>
                  <a:pt x="3280881" y="2658286"/>
                </a:lnTo>
                <a:lnTo>
                  <a:pt x="3271292" y="2614482"/>
                </a:lnTo>
                <a:lnTo>
                  <a:pt x="3261089" y="2570771"/>
                </a:lnTo>
                <a:lnTo>
                  <a:pt x="3250268" y="2527160"/>
                </a:lnTo>
                <a:lnTo>
                  <a:pt x="3238831" y="2483654"/>
                </a:lnTo>
                <a:lnTo>
                  <a:pt x="3226777" y="2440260"/>
                </a:lnTo>
                <a:lnTo>
                  <a:pt x="3214104" y="2396984"/>
                </a:lnTo>
                <a:lnTo>
                  <a:pt x="3200812" y="2353832"/>
                </a:lnTo>
                <a:lnTo>
                  <a:pt x="3186900" y="2310811"/>
                </a:lnTo>
                <a:lnTo>
                  <a:pt x="3172368" y="2267926"/>
                </a:lnTo>
                <a:lnTo>
                  <a:pt x="3157216" y="2225185"/>
                </a:lnTo>
                <a:lnTo>
                  <a:pt x="3141442" y="2182593"/>
                </a:lnTo>
                <a:lnTo>
                  <a:pt x="3125045" y="2140156"/>
                </a:lnTo>
                <a:lnTo>
                  <a:pt x="3108026" y="2097881"/>
                </a:lnTo>
                <a:lnTo>
                  <a:pt x="3090383" y="2055774"/>
                </a:lnTo>
                <a:lnTo>
                  <a:pt x="3072116" y="2013840"/>
                </a:lnTo>
                <a:lnTo>
                  <a:pt x="3053224" y="1972088"/>
                </a:lnTo>
                <a:lnTo>
                  <a:pt x="3033706" y="1930521"/>
                </a:lnTo>
                <a:lnTo>
                  <a:pt x="3013563" y="1889148"/>
                </a:lnTo>
                <a:lnTo>
                  <a:pt x="2992792" y="1847974"/>
                </a:lnTo>
                <a:lnTo>
                  <a:pt x="2971394" y="1807005"/>
                </a:lnTo>
                <a:lnTo>
                  <a:pt x="2949368" y="1766247"/>
                </a:lnTo>
                <a:lnTo>
                  <a:pt x="2926712" y="1725707"/>
                </a:lnTo>
                <a:lnTo>
                  <a:pt x="2903428" y="1685391"/>
                </a:lnTo>
                <a:lnTo>
                  <a:pt x="2879513" y="1645306"/>
                </a:lnTo>
                <a:lnTo>
                  <a:pt x="2854967" y="1605456"/>
                </a:lnTo>
                <a:lnTo>
                  <a:pt x="2829790" y="1565850"/>
                </a:lnTo>
                <a:lnTo>
                  <a:pt x="2803981" y="1526492"/>
                </a:lnTo>
                <a:lnTo>
                  <a:pt x="2777539" y="1487389"/>
                </a:lnTo>
                <a:lnTo>
                  <a:pt x="2750464" y="1448548"/>
                </a:lnTo>
                <a:lnTo>
                  <a:pt x="2722754" y="1409974"/>
                </a:lnTo>
                <a:lnTo>
                  <a:pt x="2694409" y="1371674"/>
                </a:lnTo>
                <a:lnTo>
                  <a:pt x="2665430" y="1333654"/>
                </a:lnTo>
                <a:lnTo>
                  <a:pt x="2635814" y="1295920"/>
                </a:lnTo>
                <a:lnTo>
                  <a:pt x="2605561" y="1258479"/>
                </a:lnTo>
                <a:lnTo>
                  <a:pt x="2574671" y="1221336"/>
                </a:lnTo>
                <a:lnTo>
                  <a:pt x="2543516" y="1184928"/>
                </a:lnTo>
                <a:lnTo>
                  <a:pt x="2511940" y="1149058"/>
                </a:lnTo>
                <a:lnTo>
                  <a:pt x="2479950" y="1113725"/>
                </a:lnTo>
                <a:lnTo>
                  <a:pt x="2447552" y="1078932"/>
                </a:lnTo>
                <a:lnTo>
                  <a:pt x="2414752" y="1044678"/>
                </a:lnTo>
                <a:lnTo>
                  <a:pt x="2381557" y="1010965"/>
                </a:lnTo>
                <a:lnTo>
                  <a:pt x="2347972" y="977792"/>
                </a:lnTo>
                <a:lnTo>
                  <a:pt x="2314004" y="945160"/>
                </a:lnTo>
                <a:lnTo>
                  <a:pt x="2279659" y="913070"/>
                </a:lnTo>
                <a:lnTo>
                  <a:pt x="2244944" y="881523"/>
                </a:lnTo>
                <a:lnTo>
                  <a:pt x="2209864" y="850519"/>
                </a:lnTo>
                <a:lnTo>
                  <a:pt x="2174427" y="820058"/>
                </a:lnTo>
                <a:lnTo>
                  <a:pt x="2138637" y="790142"/>
                </a:lnTo>
                <a:lnTo>
                  <a:pt x="2102502" y="760770"/>
                </a:lnTo>
                <a:lnTo>
                  <a:pt x="2066028" y="731944"/>
                </a:lnTo>
                <a:lnTo>
                  <a:pt x="2029221" y="703664"/>
                </a:lnTo>
                <a:lnTo>
                  <a:pt x="1992087" y="675930"/>
                </a:lnTo>
                <a:lnTo>
                  <a:pt x="1954632" y="648744"/>
                </a:lnTo>
                <a:lnTo>
                  <a:pt x="1916864" y="622105"/>
                </a:lnTo>
                <a:lnTo>
                  <a:pt x="1878787" y="596014"/>
                </a:lnTo>
                <a:lnTo>
                  <a:pt x="1840409" y="570473"/>
                </a:lnTo>
                <a:lnTo>
                  <a:pt x="1801735" y="545481"/>
                </a:lnTo>
                <a:lnTo>
                  <a:pt x="1762772" y="521039"/>
                </a:lnTo>
                <a:lnTo>
                  <a:pt x="1723526" y="497148"/>
                </a:lnTo>
                <a:lnTo>
                  <a:pt x="1684004" y="473808"/>
                </a:lnTo>
                <a:lnTo>
                  <a:pt x="1644211" y="451020"/>
                </a:lnTo>
                <a:lnTo>
                  <a:pt x="1604154" y="428784"/>
                </a:lnTo>
                <a:lnTo>
                  <a:pt x="1563839" y="407102"/>
                </a:lnTo>
                <a:lnTo>
                  <a:pt x="1523272" y="385973"/>
                </a:lnTo>
                <a:lnTo>
                  <a:pt x="1482461" y="365398"/>
                </a:lnTo>
                <a:lnTo>
                  <a:pt x="1441410" y="345378"/>
                </a:lnTo>
                <a:lnTo>
                  <a:pt x="1400126" y="325913"/>
                </a:lnTo>
                <a:lnTo>
                  <a:pt x="1358616" y="307005"/>
                </a:lnTo>
                <a:lnTo>
                  <a:pt x="1316885" y="288652"/>
                </a:lnTo>
                <a:lnTo>
                  <a:pt x="1274940" y="270858"/>
                </a:lnTo>
                <a:lnTo>
                  <a:pt x="1232788" y="253620"/>
                </a:lnTo>
                <a:lnTo>
                  <a:pt x="1190434" y="236941"/>
                </a:lnTo>
                <a:lnTo>
                  <a:pt x="1147885" y="220822"/>
                </a:lnTo>
                <a:lnTo>
                  <a:pt x="1105147" y="205261"/>
                </a:lnTo>
                <a:lnTo>
                  <a:pt x="1062226" y="190261"/>
                </a:lnTo>
                <a:lnTo>
                  <a:pt x="1019129" y="175821"/>
                </a:lnTo>
                <a:lnTo>
                  <a:pt x="975861" y="161943"/>
                </a:lnTo>
                <a:lnTo>
                  <a:pt x="932430" y="148626"/>
                </a:lnTo>
                <a:lnTo>
                  <a:pt x="888840" y="135872"/>
                </a:lnTo>
                <a:lnTo>
                  <a:pt x="845100" y="123681"/>
                </a:lnTo>
                <a:lnTo>
                  <a:pt x="801214" y="112053"/>
                </a:lnTo>
                <a:lnTo>
                  <a:pt x="757189" y="100990"/>
                </a:lnTo>
                <a:lnTo>
                  <a:pt x="713032" y="90491"/>
                </a:lnTo>
                <a:lnTo>
                  <a:pt x="668748" y="80558"/>
                </a:lnTo>
                <a:lnTo>
                  <a:pt x="624345" y="71191"/>
                </a:lnTo>
                <a:lnTo>
                  <a:pt x="579827" y="62390"/>
                </a:lnTo>
                <a:lnTo>
                  <a:pt x="535202" y="54156"/>
                </a:lnTo>
                <a:lnTo>
                  <a:pt x="490475" y="46491"/>
                </a:lnTo>
                <a:lnTo>
                  <a:pt x="445653" y="39393"/>
                </a:lnTo>
                <a:lnTo>
                  <a:pt x="400743" y="32865"/>
                </a:lnTo>
                <a:lnTo>
                  <a:pt x="355750" y="26905"/>
                </a:lnTo>
                <a:lnTo>
                  <a:pt x="310681" y="21516"/>
                </a:lnTo>
                <a:lnTo>
                  <a:pt x="265541" y="16698"/>
                </a:lnTo>
                <a:lnTo>
                  <a:pt x="220338" y="12451"/>
                </a:lnTo>
                <a:lnTo>
                  <a:pt x="175078" y="8776"/>
                </a:lnTo>
                <a:lnTo>
                  <a:pt x="129766" y="5673"/>
                </a:lnTo>
                <a:lnTo>
                  <a:pt x="84409" y="3143"/>
                </a:lnTo>
                <a:lnTo>
                  <a:pt x="39013" y="1186"/>
                </a:lnTo>
                <a:lnTo>
                  <a:pt x="0" y="0"/>
                </a:lnTo>
                <a:close/>
              </a:path>
            </a:pathLst>
          </a:custGeom>
          <a:solidFill>
            <a:srgbClr val="F7F1E4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5" name="object 5"/>
          <p:cNvSpPr/>
          <p:nvPr/>
        </p:nvSpPr>
        <p:spPr>
          <a:xfrm>
            <a:off x="9915290" y="4780216"/>
            <a:ext cx="1028181" cy="11967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8" name="object 8"/>
          <p:cNvSpPr/>
          <p:nvPr/>
        </p:nvSpPr>
        <p:spPr>
          <a:xfrm>
            <a:off x="10327116" y="6423370"/>
            <a:ext cx="513054" cy="345491"/>
          </a:xfrm>
          <a:custGeom>
            <a:avLst/>
            <a:gdLst/>
            <a:ahLst/>
            <a:cxnLst/>
            <a:rect l="l" t="t" r="r" b="b"/>
            <a:pathLst>
              <a:path w="565784" h="381000">
                <a:moveTo>
                  <a:pt x="565403" y="0"/>
                </a:moveTo>
                <a:lnTo>
                  <a:pt x="0" y="0"/>
                </a:lnTo>
                <a:lnTo>
                  <a:pt x="0" y="381000"/>
                </a:lnTo>
                <a:lnTo>
                  <a:pt x="565403" y="381000"/>
                </a:lnTo>
                <a:lnTo>
                  <a:pt x="5654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9" name="object 9"/>
          <p:cNvSpPr/>
          <p:nvPr/>
        </p:nvSpPr>
        <p:spPr>
          <a:xfrm>
            <a:off x="7048406" y="2987274"/>
            <a:ext cx="262573" cy="409983"/>
          </a:xfrm>
          <a:custGeom>
            <a:avLst/>
            <a:gdLst/>
            <a:ahLst/>
            <a:cxnLst/>
            <a:rect l="l" t="t" r="r" b="b"/>
            <a:pathLst>
              <a:path w="289559" h="452120">
                <a:moveTo>
                  <a:pt x="144762" y="0"/>
                </a:moveTo>
                <a:lnTo>
                  <a:pt x="0" y="144206"/>
                </a:lnTo>
                <a:lnTo>
                  <a:pt x="144762" y="451599"/>
                </a:lnTo>
                <a:lnTo>
                  <a:pt x="289536" y="144206"/>
                </a:lnTo>
                <a:lnTo>
                  <a:pt x="144762" y="0"/>
                </a:lnTo>
                <a:close/>
              </a:path>
            </a:pathLst>
          </a:custGeom>
          <a:solidFill>
            <a:srgbClr val="EC523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0" name="object 10"/>
          <p:cNvSpPr/>
          <p:nvPr/>
        </p:nvSpPr>
        <p:spPr>
          <a:xfrm>
            <a:off x="6793260" y="1803412"/>
            <a:ext cx="774476" cy="1190793"/>
          </a:xfrm>
          <a:custGeom>
            <a:avLst/>
            <a:gdLst/>
            <a:ahLst/>
            <a:cxnLst/>
            <a:rect l="l" t="t" r="r" b="b"/>
            <a:pathLst>
              <a:path w="854075" h="1313179">
                <a:moveTo>
                  <a:pt x="426878" y="0"/>
                </a:moveTo>
                <a:lnTo>
                  <a:pt x="376458" y="29222"/>
                </a:lnTo>
                <a:lnTo>
                  <a:pt x="314714" y="70800"/>
                </a:lnTo>
                <a:lnTo>
                  <a:pt x="278763" y="97885"/>
                </a:lnTo>
                <a:lnTo>
                  <a:pt x="240920" y="129017"/>
                </a:lnTo>
                <a:lnTo>
                  <a:pt x="202304" y="164087"/>
                </a:lnTo>
                <a:lnTo>
                  <a:pt x="164037" y="202983"/>
                </a:lnTo>
                <a:lnTo>
                  <a:pt x="127238" y="245594"/>
                </a:lnTo>
                <a:lnTo>
                  <a:pt x="93026" y="291808"/>
                </a:lnTo>
                <a:lnTo>
                  <a:pt x="62524" y="341514"/>
                </a:lnTo>
                <a:lnTo>
                  <a:pt x="36850" y="394601"/>
                </a:lnTo>
                <a:lnTo>
                  <a:pt x="17124" y="450957"/>
                </a:lnTo>
                <a:lnTo>
                  <a:pt x="4467" y="510472"/>
                </a:lnTo>
                <a:lnTo>
                  <a:pt x="0" y="573035"/>
                </a:lnTo>
                <a:lnTo>
                  <a:pt x="36540" y="811936"/>
                </a:lnTo>
                <a:lnTo>
                  <a:pt x="116929" y="1052618"/>
                </a:lnTo>
                <a:lnTo>
                  <a:pt x="197318" y="1238513"/>
                </a:lnTo>
                <a:lnTo>
                  <a:pt x="233858" y="1313049"/>
                </a:lnTo>
                <a:lnTo>
                  <a:pt x="426878" y="1111923"/>
                </a:lnTo>
                <a:lnTo>
                  <a:pt x="711191" y="1111923"/>
                </a:lnTo>
                <a:lnTo>
                  <a:pt x="736836" y="1052619"/>
                </a:lnTo>
                <a:lnTo>
                  <a:pt x="761393" y="979090"/>
                </a:lnTo>
                <a:lnTo>
                  <a:pt x="296962" y="979090"/>
                </a:lnTo>
                <a:lnTo>
                  <a:pt x="292069" y="962415"/>
                </a:lnTo>
                <a:lnTo>
                  <a:pt x="267144" y="882101"/>
                </a:lnTo>
                <a:lnTo>
                  <a:pt x="251027" y="825399"/>
                </a:lnTo>
                <a:lnTo>
                  <a:pt x="235084" y="762293"/>
                </a:lnTo>
                <a:lnTo>
                  <a:pt x="221273" y="696250"/>
                </a:lnTo>
                <a:lnTo>
                  <a:pt x="211550" y="630740"/>
                </a:lnTo>
                <a:lnTo>
                  <a:pt x="207874" y="569231"/>
                </a:lnTo>
                <a:lnTo>
                  <a:pt x="214896" y="503065"/>
                </a:lnTo>
                <a:lnTo>
                  <a:pt x="233802" y="443797"/>
                </a:lnTo>
                <a:lnTo>
                  <a:pt x="261354" y="391583"/>
                </a:lnTo>
                <a:lnTo>
                  <a:pt x="294313" y="346582"/>
                </a:lnTo>
                <a:lnTo>
                  <a:pt x="329442" y="308951"/>
                </a:lnTo>
                <a:lnTo>
                  <a:pt x="363501" y="278848"/>
                </a:lnTo>
                <a:lnTo>
                  <a:pt x="415457" y="241857"/>
                </a:lnTo>
                <a:lnTo>
                  <a:pt x="426878" y="235285"/>
                </a:lnTo>
                <a:lnTo>
                  <a:pt x="717621" y="235285"/>
                </a:lnTo>
                <a:lnTo>
                  <a:pt x="689725" y="202983"/>
                </a:lnTo>
                <a:lnTo>
                  <a:pt x="651458" y="164088"/>
                </a:lnTo>
                <a:lnTo>
                  <a:pt x="612843" y="129018"/>
                </a:lnTo>
                <a:lnTo>
                  <a:pt x="575000" y="97885"/>
                </a:lnTo>
                <a:lnTo>
                  <a:pt x="539048" y="70800"/>
                </a:lnTo>
                <a:lnTo>
                  <a:pt x="506109" y="47876"/>
                </a:lnTo>
                <a:lnTo>
                  <a:pt x="453749" y="14951"/>
                </a:lnTo>
                <a:lnTo>
                  <a:pt x="436567" y="5173"/>
                </a:lnTo>
                <a:lnTo>
                  <a:pt x="426878" y="0"/>
                </a:lnTo>
                <a:close/>
              </a:path>
              <a:path w="854075" h="1313179">
                <a:moveTo>
                  <a:pt x="711191" y="1111923"/>
                </a:moveTo>
                <a:lnTo>
                  <a:pt x="426878" y="1111923"/>
                </a:lnTo>
                <a:lnTo>
                  <a:pt x="619911" y="1313049"/>
                </a:lnTo>
                <a:lnTo>
                  <a:pt x="656450" y="1238513"/>
                </a:lnTo>
                <a:lnTo>
                  <a:pt x="711191" y="1111923"/>
                </a:lnTo>
                <a:close/>
              </a:path>
              <a:path w="854075" h="1313179">
                <a:moveTo>
                  <a:pt x="426878" y="846270"/>
                </a:moveTo>
                <a:lnTo>
                  <a:pt x="296962" y="979090"/>
                </a:lnTo>
                <a:lnTo>
                  <a:pt x="553086" y="979090"/>
                </a:lnTo>
                <a:lnTo>
                  <a:pt x="426878" y="846270"/>
                </a:lnTo>
                <a:close/>
              </a:path>
              <a:path w="854075" h="1313179">
                <a:moveTo>
                  <a:pt x="717621" y="235285"/>
                </a:moveTo>
                <a:lnTo>
                  <a:pt x="426878" y="235285"/>
                </a:lnTo>
                <a:lnTo>
                  <a:pt x="438299" y="241857"/>
                </a:lnTo>
                <a:lnTo>
                  <a:pt x="460505" y="256431"/>
                </a:lnTo>
                <a:lnTo>
                  <a:pt x="524319" y="308951"/>
                </a:lnTo>
                <a:lnTo>
                  <a:pt x="559450" y="346582"/>
                </a:lnTo>
                <a:lnTo>
                  <a:pt x="592411" y="391584"/>
                </a:lnTo>
                <a:lnTo>
                  <a:pt x="619965" y="443797"/>
                </a:lnTo>
                <a:lnTo>
                  <a:pt x="638872" y="503066"/>
                </a:lnTo>
                <a:lnTo>
                  <a:pt x="645894" y="569231"/>
                </a:lnTo>
                <a:lnTo>
                  <a:pt x="642211" y="630740"/>
                </a:lnTo>
                <a:lnTo>
                  <a:pt x="632438" y="696250"/>
                </a:lnTo>
                <a:lnTo>
                  <a:pt x="618488" y="762293"/>
                </a:lnTo>
                <a:lnTo>
                  <a:pt x="602276" y="825399"/>
                </a:lnTo>
                <a:lnTo>
                  <a:pt x="585716" y="882101"/>
                </a:lnTo>
                <a:lnTo>
                  <a:pt x="570721" y="928929"/>
                </a:lnTo>
                <a:lnTo>
                  <a:pt x="553086" y="979090"/>
                </a:lnTo>
                <a:lnTo>
                  <a:pt x="761393" y="979090"/>
                </a:lnTo>
                <a:lnTo>
                  <a:pt x="817221" y="811936"/>
                </a:lnTo>
                <a:lnTo>
                  <a:pt x="853760" y="573035"/>
                </a:lnTo>
                <a:lnTo>
                  <a:pt x="849292" y="510473"/>
                </a:lnTo>
                <a:lnTo>
                  <a:pt x="836636" y="450958"/>
                </a:lnTo>
                <a:lnTo>
                  <a:pt x="816911" y="394601"/>
                </a:lnTo>
                <a:lnTo>
                  <a:pt x="791237" y="341514"/>
                </a:lnTo>
                <a:lnTo>
                  <a:pt x="760735" y="291808"/>
                </a:lnTo>
                <a:lnTo>
                  <a:pt x="726524" y="245594"/>
                </a:lnTo>
                <a:lnTo>
                  <a:pt x="717621" y="235285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1" name="object 11"/>
          <p:cNvSpPr/>
          <p:nvPr/>
        </p:nvSpPr>
        <p:spPr>
          <a:xfrm>
            <a:off x="7435503" y="1672651"/>
            <a:ext cx="262573" cy="268907"/>
          </a:xfrm>
          <a:custGeom>
            <a:avLst/>
            <a:gdLst/>
            <a:ahLst/>
            <a:cxnLst/>
            <a:rect l="l" t="t" r="r" b="b"/>
            <a:pathLst>
              <a:path w="289559" h="296544">
                <a:moveTo>
                  <a:pt x="144762" y="0"/>
                </a:moveTo>
                <a:lnTo>
                  <a:pt x="0" y="148061"/>
                </a:lnTo>
                <a:lnTo>
                  <a:pt x="144762" y="295995"/>
                </a:lnTo>
                <a:lnTo>
                  <a:pt x="289536" y="148061"/>
                </a:lnTo>
                <a:lnTo>
                  <a:pt x="144762" y="0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2" name="object 12"/>
          <p:cNvSpPr/>
          <p:nvPr/>
        </p:nvSpPr>
        <p:spPr>
          <a:xfrm>
            <a:off x="7092166" y="2223290"/>
            <a:ext cx="178393" cy="18584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5" name="object 15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1534668" y="0"/>
                </a:moveTo>
                <a:lnTo>
                  <a:pt x="0" y="0"/>
                </a:lnTo>
                <a:lnTo>
                  <a:pt x="0" y="525779"/>
                </a:lnTo>
                <a:lnTo>
                  <a:pt x="1534668" y="525779"/>
                </a:lnTo>
                <a:lnTo>
                  <a:pt x="15346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6" name="object 16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0" y="525779"/>
                </a:moveTo>
                <a:lnTo>
                  <a:pt x="1534668" y="525779"/>
                </a:lnTo>
                <a:lnTo>
                  <a:pt x="1534668" y="0"/>
                </a:lnTo>
                <a:lnTo>
                  <a:pt x="0" y="0"/>
                </a:lnTo>
                <a:lnTo>
                  <a:pt x="0" y="525779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21" name="Title 9">
            <a:extLst>
              <a:ext uri="{FF2B5EF4-FFF2-40B4-BE49-F238E27FC236}">
                <a16:creationId xmlns:a16="http://schemas.microsoft.com/office/drawing/2014/main" id="{CE16DE3F-B598-42DA-A39B-748F9F82DC98}"/>
              </a:ext>
            </a:extLst>
          </p:cNvPr>
          <p:cNvSpPr txBox="1">
            <a:spLocks/>
          </p:cNvSpPr>
          <p:nvPr/>
        </p:nvSpPr>
        <p:spPr>
          <a:xfrm>
            <a:off x="642100" y="3490909"/>
            <a:ext cx="8077717" cy="146986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endParaRPr lang="ru-RU" sz="3627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026" name="Picture 2" descr="Поддержка по национальному проекту «Малое и среднее предпринимательство» |  Карьера и бизнес | Деньги | Аргументы и Факты">
            <a:extLst>
              <a:ext uri="{FF2B5EF4-FFF2-40B4-BE49-F238E27FC236}">
                <a16:creationId xmlns:a16="http://schemas.microsoft.com/office/drawing/2014/main" id="{00A59270-F22E-9C5C-6F01-7E78ABAF8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320" y="233552"/>
            <a:ext cx="1986574" cy="147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Малый и средний бизнес Томской области / Портал внешнеэкономической  информации Томской области">
            <a:extLst>
              <a:ext uri="{FF2B5EF4-FFF2-40B4-BE49-F238E27FC236}">
                <a16:creationId xmlns:a16="http://schemas.microsoft.com/office/drawing/2014/main" id="{966D59D4-0E6B-4BB0-E73F-93914AFC9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290" y="26417"/>
            <a:ext cx="1621708" cy="121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838200" y="1049038"/>
            <a:ext cx="10515600" cy="5127925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для участников отбора, подтверждающих в заявке обязательство по сохранению или созданию рабочих мест, – справка о численности работников заявителя – справка СЗВ-М за декабрь 2022 года.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выписка с расчетного счета предпринимателя, подтверждающая наличие собственных средств для </a:t>
            </a:r>
            <a:r>
              <a:rPr lang="ru-RU" dirty="0" err="1"/>
              <a:t>софинансирования</a:t>
            </a:r>
            <a:r>
              <a:rPr lang="ru-RU" dirty="0"/>
              <a:t> проекта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справка об отсутствии задолженности по заработной плате на 1-е число месяца в котором осуществляется подача заявки (если нет работников, то справка об отсутствии наемных работников)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справка об отсутствии просроченной задолженности по налогам, сборам, страховым взносам, пеням, штрафам, процентам, подлежащих уплате в соответствии с законодательством Российской Федерации о налогах и сборах, превышающая 3 тысячи рублей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иные документы, указанные в приложениях 2 и 4 Порядка</a:t>
            </a:r>
          </a:p>
        </p:txBody>
      </p:sp>
    </p:spTree>
    <p:extLst>
      <p:ext uri="{BB962C8B-B14F-4D97-AF65-F5344CB8AC3E}">
        <p14:creationId xmlns:p14="http://schemas.microsoft.com/office/powerpoint/2010/main" val="39088031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70918" y="6533238"/>
            <a:ext cx="71977" cy="1426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52"/>
              </a:lnSpc>
            </a:pPr>
            <a:r>
              <a:rPr sz="1088" spc="9" dirty="0">
                <a:solidFill>
                  <a:srgbClr val="552112"/>
                </a:solidFill>
                <a:latin typeface="Calibri"/>
                <a:cs typeface="Calibri"/>
              </a:rPr>
              <a:t>1</a:t>
            </a:r>
            <a:endParaRPr sz="1088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868818" y="1698"/>
            <a:ext cx="6026747" cy="6853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4" name="object 4"/>
          <p:cNvSpPr/>
          <p:nvPr/>
        </p:nvSpPr>
        <p:spPr>
          <a:xfrm>
            <a:off x="1247607" y="3459999"/>
            <a:ext cx="3039170" cy="3395027"/>
          </a:xfrm>
          <a:custGeom>
            <a:avLst/>
            <a:gdLst/>
            <a:ahLst/>
            <a:cxnLst/>
            <a:rect l="l" t="t" r="r" b="b"/>
            <a:pathLst>
              <a:path w="3351529" h="3743959">
                <a:moveTo>
                  <a:pt x="0" y="0"/>
                </a:moveTo>
                <a:lnTo>
                  <a:pt x="0" y="1072605"/>
                </a:lnTo>
                <a:lnTo>
                  <a:pt x="22334" y="1073430"/>
                </a:lnTo>
                <a:lnTo>
                  <a:pt x="68253" y="1075971"/>
                </a:lnTo>
                <a:lnTo>
                  <a:pt x="114075" y="1079351"/>
                </a:lnTo>
                <a:lnTo>
                  <a:pt x="159788" y="1083568"/>
                </a:lnTo>
                <a:lnTo>
                  <a:pt x="205379" y="1088618"/>
                </a:lnTo>
                <a:lnTo>
                  <a:pt x="250833" y="1094499"/>
                </a:lnTo>
                <a:lnTo>
                  <a:pt x="296139" y="1101206"/>
                </a:lnTo>
                <a:lnTo>
                  <a:pt x="341282" y="1108738"/>
                </a:lnTo>
                <a:lnTo>
                  <a:pt x="386251" y="1117090"/>
                </a:lnTo>
                <a:lnTo>
                  <a:pt x="431030" y="1126261"/>
                </a:lnTo>
                <a:lnTo>
                  <a:pt x="475608" y="1136246"/>
                </a:lnTo>
                <a:lnTo>
                  <a:pt x="519971" y="1147043"/>
                </a:lnTo>
                <a:lnTo>
                  <a:pt x="564106" y="1158649"/>
                </a:lnTo>
                <a:lnTo>
                  <a:pt x="608000" y="1171061"/>
                </a:lnTo>
                <a:lnTo>
                  <a:pt x="651640" y="1184275"/>
                </a:lnTo>
                <a:lnTo>
                  <a:pt x="695011" y="1198288"/>
                </a:lnTo>
                <a:lnTo>
                  <a:pt x="738103" y="1213098"/>
                </a:lnTo>
                <a:lnTo>
                  <a:pt x="780900" y="1228701"/>
                </a:lnTo>
                <a:lnTo>
                  <a:pt x="823390" y="1245094"/>
                </a:lnTo>
                <a:lnTo>
                  <a:pt x="865560" y="1262275"/>
                </a:lnTo>
                <a:lnTo>
                  <a:pt x="907396" y="1280240"/>
                </a:lnTo>
                <a:lnTo>
                  <a:pt x="948886" y="1298985"/>
                </a:lnTo>
                <a:lnTo>
                  <a:pt x="990016" y="1318509"/>
                </a:lnTo>
                <a:lnTo>
                  <a:pt x="1030773" y="1338807"/>
                </a:lnTo>
                <a:lnTo>
                  <a:pt x="1071144" y="1359877"/>
                </a:lnTo>
                <a:lnTo>
                  <a:pt x="1111115" y="1381716"/>
                </a:lnTo>
                <a:lnTo>
                  <a:pt x="1150674" y="1404320"/>
                </a:lnTo>
                <a:lnTo>
                  <a:pt x="1189808" y="1427687"/>
                </a:lnTo>
                <a:lnTo>
                  <a:pt x="1228502" y="1451813"/>
                </a:lnTo>
                <a:lnTo>
                  <a:pt x="1266745" y="1476696"/>
                </a:lnTo>
                <a:lnTo>
                  <a:pt x="1304522" y="1502332"/>
                </a:lnTo>
                <a:lnTo>
                  <a:pt x="1341821" y="1528718"/>
                </a:lnTo>
                <a:lnTo>
                  <a:pt x="1378628" y="1555851"/>
                </a:lnTo>
                <a:lnTo>
                  <a:pt x="1414931" y="1583729"/>
                </a:lnTo>
                <a:lnTo>
                  <a:pt x="1450716" y="1612347"/>
                </a:lnTo>
                <a:lnTo>
                  <a:pt x="1485969" y="1641703"/>
                </a:lnTo>
                <a:lnTo>
                  <a:pt x="1520679" y="1671794"/>
                </a:lnTo>
                <a:lnTo>
                  <a:pt x="1554831" y="1702617"/>
                </a:lnTo>
                <a:lnTo>
                  <a:pt x="1588412" y="1734169"/>
                </a:lnTo>
                <a:lnTo>
                  <a:pt x="1621409" y="1766446"/>
                </a:lnTo>
                <a:lnTo>
                  <a:pt x="1653810" y="1799445"/>
                </a:lnTo>
                <a:lnTo>
                  <a:pt x="1685600" y="1833164"/>
                </a:lnTo>
                <a:lnTo>
                  <a:pt x="1716767" y="1867600"/>
                </a:lnTo>
                <a:lnTo>
                  <a:pt x="1747298" y="1902748"/>
                </a:lnTo>
                <a:lnTo>
                  <a:pt x="1777179" y="1938607"/>
                </a:lnTo>
                <a:lnTo>
                  <a:pt x="1806397" y="1975173"/>
                </a:lnTo>
                <a:lnTo>
                  <a:pt x="1834939" y="2012443"/>
                </a:lnTo>
                <a:lnTo>
                  <a:pt x="1862792" y="2050414"/>
                </a:lnTo>
                <a:lnTo>
                  <a:pt x="1889942" y="2089083"/>
                </a:lnTo>
                <a:lnTo>
                  <a:pt x="1916377" y="2128447"/>
                </a:lnTo>
                <a:lnTo>
                  <a:pt x="1942083" y="2168502"/>
                </a:lnTo>
                <a:lnTo>
                  <a:pt x="1967238" y="2209571"/>
                </a:lnTo>
                <a:lnTo>
                  <a:pt x="1991389" y="2250941"/>
                </a:lnTo>
                <a:lnTo>
                  <a:pt x="2014540" y="2292598"/>
                </a:lnTo>
                <a:lnTo>
                  <a:pt x="2036695" y="2334530"/>
                </a:lnTo>
                <a:lnTo>
                  <a:pt x="2057857" y="2376724"/>
                </a:lnTo>
                <a:lnTo>
                  <a:pt x="2078029" y="2419166"/>
                </a:lnTo>
                <a:lnTo>
                  <a:pt x="2097216" y="2461843"/>
                </a:lnTo>
                <a:lnTo>
                  <a:pt x="2115419" y="2504742"/>
                </a:lnTo>
                <a:lnTo>
                  <a:pt x="2132644" y="2547851"/>
                </a:lnTo>
                <a:lnTo>
                  <a:pt x="2148893" y="2591156"/>
                </a:lnTo>
                <a:lnTo>
                  <a:pt x="2164170" y="2634643"/>
                </a:lnTo>
                <a:lnTo>
                  <a:pt x="2178479" y="2678301"/>
                </a:lnTo>
                <a:lnTo>
                  <a:pt x="2191822" y="2722115"/>
                </a:lnTo>
                <a:lnTo>
                  <a:pt x="2204203" y="2766073"/>
                </a:lnTo>
                <a:lnTo>
                  <a:pt x="2215627" y="2810162"/>
                </a:lnTo>
                <a:lnTo>
                  <a:pt x="2226095" y="2854368"/>
                </a:lnTo>
                <a:lnTo>
                  <a:pt x="2235612" y="2898678"/>
                </a:lnTo>
                <a:lnTo>
                  <a:pt x="2244181" y="2943080"/>
                </a:lnTo>
                <a:lnTo>
                  <a:pt x="2251806" y="2987560"/>
                </a:lnTo>
                <a:lnTo>
                  <a:pt x="2258490" y="3032105"/>
                </a:lnTo>
                <a:lnTo>
                  <a:pt x="2264236" y="3076702"/>
                </a:lnTo>
                <a:lnTo>
                  <a:pt x="2269048" y="3121338"/>
                </a:lnTo>
                <a:lnTo>
                  <a:pt x="2272930" y="3166000"/>
                </a:lnTo>
                <a:lnTo>
                  <a:pt x="2275885" y="3210674"/>
                </a:lnTo>
                <a:lnTo>
                  <a:pt x="2277916" y="3255348"/>
                </a:lnTo>
                <a:lnTo>
                  <a:pt x="2279027" y="3300009"/>
                </a:lnTo>
                <a:lnTo>
                  <a:pt x="2279222" y="3344643"/>
                </a:lnTo>
                <a:lnTo>
                  <a:pt x="2278503" y="3389238"/>
                </a:lnTo>
                <a:lnTo>
                  <a:pt x="2276874" y="3433780"/>
                </a:lnTo>
                <a:lnTo>
                  <a:pt x="2274339" y="3478256"/>
                </a:lnTo>
                <a:lnTo>
                  <a:pt x="2270902" y="3522653"/>
                </a:lnTo>
                <a:lnTo>
                  <a:pt x="2266565" y="3566958"/>
                </a:lnTo>
                <a:lnTo>
                  <a:pt x="2261332" y="3611158"/>
                </a:lnTo>
                <a:lnTo>
                  <a:pt x="2255207" y="3655240"/>
                </a:lnTo>
                <a:lnTo>
                  <a:pt x="2248193" y="3699190"/>
                </a:lnTo>
                <a:lnTo>
                  <a:pt x="2240206" y="3743428"/>
                </a:lnTo>
                <a:lnTo>
                  <a:pt x="3325232" y="3743428"/>
                </a:lnTo>
                <a:lnTo>
                  <a:pt x="3333019" y="3677162"/>
                </a:lnTo>
                <a:lnTo>
                  <a:pt x="3337408" y="3632935"/>
                </a:lnTo>
                <a:lnTo>
                  <a:pt x="3341196" y="3588658"/>
                </a:lnTo>
                <a:lnTo>
                  <a:pt x="3344383" y="3544336"/>
                </a:lnTo>
                <a:lnTo>
                  <a:pt x="3346969" y="3499977"/>
                </a:lnTo>
                <a:lnTo>
                  <a:pt x="3348952" y="3455587"/>
                </a:lnTo>
                <a:lnTo>
                  <a:pt x="3350331" y="3411171"/>
                </a:lnTo>
                <a:lnTo>
                  <a:pt x="3351108" y="3366737"/>
                </a:lnTo>
                <a:lnTo>
                  <a:pt x="3351279" y="3322289"/>
                </a:lnTo>
                <a:lnTo>
                  <a:pt x="3350846" y="3277836"/>
                </a:lnTo>
                <a:lnTo>
                  <a:pt x="3349807" y="3233381"/>
                </a:lnTo>
                <a:lnTo>
                  <a:pt x="3348162" y="3188933"/>
                </a:lnTo>
                <a:lnTo>
                  <a:pt x="3345910" y="3144497"/>
                </a:lnTo>
                <a:lnTo>
                  <a:pt x="3343049" y="3100080"/>
                </a:lnTo>
                <a:lnTo>
                  <a:pt x="3339581" y="3055687"/>
                </a:lnTo>
                <a:lnTo>
                  <a:pt x="3335504" y="3011325"/>
                </a:lnTo>
                <a:lnTo>
                  <a:pt x="3330817" y="2967000"/>
                </a:lnTo>
                <a:lnTo>
                  <a:pt x="3325519" y="2922718"/>
                </a:lnTo>
                <a:lnTo>
                  <a:pt x="3319611" y="2878486"/>
                </a:lnTo>
                <a:lnTo>
                  <a:pt x="3313091" y="2834309"/>
                </a:lnTo>
                <a:lnTo>
                  <a:pt x="3305958" y="2790195"/>
                </a:lnTo>
                <a:lnTo>
                  <a:pt x="3298213" y="2746149"/>
                </a:lnTo>
                <a:lnTo>
                  <a:pt x="3289854" y="2702177"/>
                </a:lnTo>
                <a:lnTo>
                  <a:pt x="3280881" y="2658286"/>
                </a:lnTo>
                <a:lnTo>
                  <a:pt x="3271292" y="2614482"/>
                </a:lnTo>
                <a:lnTo>
                  <a:pt x="3261089" y="2570771"/>
                </a:lnTo>
                <a:lnTo>
                  <a:pt x="3250268" y="2527160"/>
                </a:lnTo>
                <a:lnTo>
                  <a:pt x="3238831" y="2483654"/>
                </a:lnTo>
                <a:lnTo>
                  <a:pt x="3226777" y="2440260"/>
                </a:lnTo>
                <a:lnTo>
                  <a:pt x="3214104" y="2396984"/>
                </a:lnTo>
                <a:lnTo>
                  <a:pt x="3200812" y="2353832"/>
                </a:lnTo>
                <a:lnTo>
                  <a:pt x="3186900" y="2310811"/>
                </a:lnTo>
                <a:lnTo>
                  <a:pt x="3172368" y="2267926"/>
                </a:lnTo>
                <a:lnTo>
                  <a:pt x="3157216" y="2225185"/>
                </a:lnTo>
                <a:lnTo>
                  <a:pt x="3141442" y="2182593"/>
                </a:lnTo>
                <a:lnTo>
                  <a:pt x="3125045" y="2140156"/>
                </a:lnTo>
                <a:lnTo>
                  <a:pt x="3108026" y="2097881"/>
                </a:lnTo>
                <a:lnTo>
                  <a:pt x="3090383" y="2055774"/>
                </a:lnTo>
                <a:lnTo>
                  <a:pt x="3072116" y="2013840"/>
                </a:lnTo>
                <a:lnTo>
                  <a:pt x="3053224" y="1972088"/>
                </a:lnTo>
                <a:lnTo>
                  <a:pt x="3033706" y="1930521"/>
                </a:lnTo>
                <a:lnTo>
                  <a:pt x="3013563" y="1889148"/>
                </a:lnTo>
                <a:lnTo>
                  <a:pt x="2992792" y="1847974"/>
                </a:lnTo>
                <a:lnTo>
                  <a:pt x="2971394" y="1807005"/>
                </a:lnTo>
                <a:lnTo>
                  <a:pt x="2949368" y="1766247"/>
                </a:lnTo>
                <a:lnTo>
                  <a:pt x="2926712" y="1725707"/>
                </a:lnTo>
                <a:lnTo>
                  <a:pt x="2903428" y="1685391"/>
                </a:lnTo>
                <a:lnTo>
                  <a:pt x="2879513" y="1645306"/>
                </a:lnTo>
                <a:lnTo>
                  <a:pt x="2854967" y="1605456"/>
                </a:lnTo>
                <a:lnTo>
                  <a:pt x="2829790" y="1565850"/>
                </a:lnTo>
                <a:lnTo>
                  <a:pt x="2803981" y="1526492"/>
                </a:lnTo>
                <a:lnTo>
                  <a:pt x="2777539" y="1487389"/>
                </a:lnTo>
                <a:lnTo>
                  <a:pt x="2750464" y="1448548"/>
                </a:lnTo>
                <a:lnTo>
                  <a:pt x="2722754" y="1409974"/>
                </a:lnTo>
                <a:lnTo>
                  <a:pt x="2694409" y="1371674"/>
                </a:lnTo>
                <a:lnTo>
                  <a:pt x="2665430" y="1333654"/>
                </a:lnTo>
                <a:lnTo>
                  <a:pt x="2635814" y="1295920"/>
                </a:lnTo>
                <a:lnTo>
                  <a:pt x="2605561" y="1258479"/>
                </a:lnTo>
                <a:lnTo>
                  <a:pt x="2574671" y="1221336"/>
                </a:lnTo>
                <a:lnTo>
                  <a:pt x="2543516" y="1184928"/>
                </a:lnTo>
                <a:lnTo>
                  <a:pt x="2511940" y="1149058"/>
                </a:lnTo>
                <a:lnTo>
                  <a:pt x="2479950" y="1113725"/>
                </a:lnTo>
                <a:lnTo>
                  <a:pt x="2447552" y="1078932"/>
                </a:lnTo>
                <a:lnTo>
                  <a:pt x="2414752" y="1044678"/>
                </a:lnTo>
                <a:lnTo>
                  <a:pt x="2381557" y="1010965"/>
                </a:lnTo>
                <a:lnTo>
                  <a:pt x="2347972" y="977792"/>
                </a:lnTo>
                <a:lnTo>
                  <a:pt x="2314004" y="945160"/>
                </a:lnTo>
                <a:lnTo>
                  <a:pt x="2279659" y="913070"/>
                </a:lnTo>
                <a:lnTo>
                  <a:pt x="2244944" y="881523"/>
                </a:lnTo>
                <a:lnTo>
                  <a:pt x="2209864" y="850519"/>
                </a:lnTo>
                <a:lnTo>
                  <a:pt x="2174427" y="820058"/>
                </a:lnTo>
                <a:lnTo>
                  <a:pt x="2138637" y="790142"/>
                </a:lnTo>
                <a:lnTo>
                  <a:pt x="2102502" y="760770"/>
                </a:lnTo>
                <a:lnTo>
                  <a:pt x="2066028" y="731944"/>
                </a:lnTo>
                <a:lnTo>
                  <a:pt x="2029221" y="703664"/>
                </a:lnTo>
                <a:lnTo>
                  <a:pt x="1992087" y="675930"/>
                </a:lnTo>
                <a:lnTo>
                  <a:pt x="1954632" y="648744"/>
                </a:lnTo>
                <a:lnTo>
                  <a:pt x="1916864" y="622105"/>
                </a:lnTo>
                <a:lnTo>
                  <a:pt x="1878787" y="596014"/>
                </a:lnTo>
                <a:lnTo>
                  <a:pt x="1840409" y="570473"/>
                </a:lnTo>
                <a:lnTo>
                  <a:pt x="1801735" y="545481"/>
                </a:lnTo>
                <a:lnTo>
                  <a:pt x="1762772" y="521039"/>
                </a:lnTo>
                <a:lnTo>
                  <a:pt x="1723526" y="497148"/>
                </a:lnTo>
                <a:lnTo>
                  <a:pt x="1684004" y="473808"/>
                </a:lnTo>
                <a:lnTo>
                  <a:pt x="1644211" y="451020"/>
                </a:lnTo>
                <a:lnTo>
                  <a:pt x="1604154" y="428784"/>
                </a:lnTo>
                <a:lnTo>
                  <a:pt x="1563839" y="407102"/>
                </a:lnTo>
                <a:lnTo>
                  <a:pt x="1523272" y="385973"/>
                </a:lnTo>
                <a:lnTo>
                  <a:pt x="1482461" y="365398"/>
                </a:lnTo>
                <a:lnTo>
                  <a:pt x="1441410" y="345378"/>
                </a:lnTo>
                <a:lnTo>
                  <a:pt x="1400126" y="325913"/>
                </a:lnTo>
                <a:lnTo>
                  <a:pt x="1358616" y="307005"/>
                </a:lnTo>
                <a:lnTo>
                  <a:pt x="1316885" y="288652"/>
                </a:lnTo>
                <a:lnTo>
                  <a:pt x="1274940" y="270858"/>
                </a:lnTo>
                <a:lnTo>
                  <a:pt x="1232788" y="253620"/>
                </a:lnTo>
                <a:lnTo>
                  <a:pt x="1190434" y="236941"/>
                </a:lnTo>
                <a:lnTo>
                  <a:pt x="1147885" y="220822"/>
                </a:lnTo>
                <a:lnTo>
                  <a:pt x="1105147" y="205261"/>
                </a:lnTo>
                <a:lnTo>
                  <a:pt x="1062226" y="190261"/>
                </a:lnTo>
                <a:lnTo>
                  <a:pt x="1019129" y="175821"/>
                </a:lnTo>
                <a:lnTo>
                  <a:pt x="975861" y="161943"/>
                </a:lnTo>
                <a:lnTo>
                  <a:pt x="932430" y="148626"/>
                </a:lnTo>
                <a:lnTo>
                  <a:pt x="888840" y="135872"/>
                </a:lnTo>
                <a:lnTo>
                  <a:pt x="845100" y="123681"/>
                </a:lnTo>
                <a:lnTo>
                  <a:pt x="801214" y="112053"/>
                </a:lnTo>
                <a:lnTo>
                  <a:pt x="757189" y="100990"/>
                </a:lnTo>
                <a:lnTo>
                  <a:pt x="713032" y="90491"/>
                </a:lnTo>
                <a:lnTo>
                  <a:pt x="668748" y="80558"/>
                </a:lnTo>
                <a:lnTo>
                  <a:pt x="624345" y="71191"/>
                </a:lnTo>
                <a:lnTo>
                  <a:pt x="579827" y="62390"/>
                </a:lnTo>
                <a:lnTo>
                  <a:pt x="535202" y="54156"/>
                </a:lnTo>
                <a:lnTo>
                  <a:pt x="490475" y="46491"/>
                </a:lnTo>
                <a:lnTo>
                  <a:pt x="445653" y="39393"/>
                </a:lnTo>
                <a:lnTo>
                  <a:pt x="400743" y="32865"/>
                </a:lnTo>
                <a:lnTo>
                  <a:pt x="355750" y="26905"/>
                </a:lnTo>
                <a:lnTo>
                  <a:pt x="310681" y="21516"/>
                </a:lnTo>
                <a:lnTo>
                  <a:pt x="265541" y="16698"/>
                </a:lnTo>
                <a:lnTo>
                  <a:pt x="220338" y="12451"/>
                </a:lnTo>
                <a:lnTo>
                  <a:pt x="175078" y="8776"/>
                </a:lnTo>
                <a:lnTo>
                  <a:pt x="129766" y="5673"/>
                </a:lnTo>
                <a:lnTo>
                  <a:pt x="84409" y="3143"/>
                </a:lnTo>
                <a:lnTo>
                  <a:pt x="39013" y="1186"/>
                </a:lnTo>
                <a:lnTo>
                  <a:pt x="0" y="0"/>
                </a:lnTo>
                <a:close/>
              </a:path>
            </a:pathLst>
          </a:custGeom>
          <a:solidFill>
            <a:srgbClr val="F7F1E4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5" name="object 5"/>
          <p:cNvSpPr/>
          <p:nvPr/>
        </p:nvSpPr>
        <p:spPr>
          <a:xfrm>
            <a:off x="9915290" y="4780216"/>
            <a:ext cx="1028181" cy="11967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8" name="object 8"/>
          <p:cNvSpPr/>
          <p:nvPr/>
        </p:nvSpPr>
        <p:spPr>
          <a:xfrm>
            <a:off x="10327116" y="6423370"/>
            <a:ext cx="513054" cy="345491"/>
          </a:xfrm>
          <a:custGeom>
            <a:avLst/>
            <a:gdLst/>
            <a:ahLst/>
            <a:cxnLst/>
            <a:rect l="l" t="t" r="r" b="b"/>
            <a:pathLst>
              <a:path w="565784" h="381000">
                <a:moveTo>
                  <a:pt x="565403" y="0"/>
                </a:moveTo>
                <a:lnTo>
                  <a:pt x="0" y="0"/>
                </a:lnTo>
                <a:lnTo>
                  <a:pt x="0" y="381000"/>
                </a:lnTo>
                <a:lnTo>
                  <a:pt x="565403" y="381000"/>
                </a:lnTo>
                <a:lnTo>
                  <a:pt x="5654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9" name="object 9"/>
          <p:cNvSpPr/>
          <p:nvPr/>
        </p:nvSpPr>
        <p:spPr>
          <a:xfrm>
            <a:off x="7048406" y="2987274"/>
            <a:ext cx="262573" cy="409983"/>
          </a:xfrm>
          <a:custGeom>
            <a:avLst/>
            <a:gdLst/>
            <a:ahLst/>
            <a:cxnLst/>
            <a:rect l="l" t="t" r="r" b="b"/>
            <a:pathLst>
              <a:path w="289559" h="452120">
                <a:moveTo>
                  <a:pt x="144762" y="0"/>
                </a:moveTo>
                <a:lnTo>
                  <a:pt x="0" y="144206"/>
                </a:lnTo>
                <a:lnTo>
                  <a:pt x="144762" y="451599"/>
                </a:lnTo>
                <a:lnTo>
                  <a:pt x="289536" y="144206"/>
                </a:lnTo>
                <a:lnTo>
                  <a:pt x="144762" y="0"/>
                </a:lnTo>
                <a:close/>
              </a:path>
            </a:pathLst>
          </a:custGeom>
          <a:solidFill>
            <a:srgbClr val="EC523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0" name="object 10"/>
          <p:cNvSpPr/>
          <p:nvPr/>
        </p:nvSpPr>
        <p:spPr>
          <a:xfrm>
            <a:off x="6793260" y="1803412"/>
            <a:ext cx="774476" cy="1190793"/>
          </a:xfrm>
          <a:custGeom>
            <a:avLst/>
            <a:gdLst/>
            <a:ahLst/>
            <a:cxnLst/>
            <a:rect l="l" t="t" r="r" b="b"/>
            <a:pathLst>
              <a:path w="854075" h="1313179">
                <a:moveTo>
                  <a:pt x="426878" y="0"/>
                </a:moveTo>
                <a:lnTo>
                  <a:pt x="376458" y="29222"/>
                </a:lnTo>
                <a:lnTo>
                  <a:pt x="314714" y="70800"/>
                </a:lnTo>
                <a:lnTo>
                  <a:pt x="278763" y="97885"/>
                </a:lnTo>
                <a:lnTo>
                  <a:pt x="240920" y="129017"/>
                </a:lnTo>
                <a:lnTo>
                  <a:pt x="202304" y="164087"/>
                </a:lnTo>
                <a:lnTo>
                  <a:pt x="164037" y="202983"/>
                </a:lnTo>
                <a:lnTo>
                  <a:pt x="127238" y="245594"/>
                </a:lnTo>
                <a:lnTo>
                  <a:pt x="93026" y="291808"/>
                </a:lnTo>
                <a:lnTo>
                  <a:pt x="62524" y="341514"/>
                </a:lnTo>
                <a:lnTo>
                  <a:pt x="36850" y="394601"/>
                </a:lnTo>
                <a:lnTo>
                  <a:pt x="17124" y="450957"/>
                </a:lnTo>
                <a:lnTo>
                  <a:pt x="4467" y="510472"/>
                </a:lnTo>
                <a:lnTo>
                  <a:pt x="0" y="573035"/>
                </a:lnTo>
                <a:lnTo>
                  <a:pt x="36540" y="811936"/>
                </a:lnTo>
                <a:lnTo>
                  <a:pt x="116929" y="1052618"/>
                </a:lnTo>
                <a:lnTo>
                  <a:pt x="197318" y="1238513"/>
                </a:lnTo>
                <a:lnTo>
                  <a:pt x="233858" y="1313049"/>
                </a:lnTo>
                <a:lnTo>
                  <a:pt x="426878" y="1111923"/>
                </a:lnTo>
                <a:lnTo>
                  <a:pt x="711191" y="1111923"/>
                </a:lnTo>
                <a:lnTo>
                  <a:pt x="736836" y="1052619"/>
                </a:lnTo>
                <a:lnTo>
                  <a:pt x="761393" y="979090"/>
                </a:lnTo>
                <a:lnTo>
                  <a:pt x="296962" y="979090"/>
                </a:lnTo>
                <a:lnTo>
                  <a:pt x="292069" y="962415"/>
                </a:lnTo>
                <a:lnTo>
                  <a:pt x="267144" y="882101"/>
                </a:lnTo>
                <a:lnTo>
                  <a:pt x="251027" y="825399"/>
                </a:lnTo>
                <a:lnTo>
                  <a:pt x="235084" y="762293"/>
                </a:lnTo>
                <a:lnTo>
                  <a:pt x="221273" y="696250"/>
                </a:lnTo>
                <a:lnTo>
                  <a:pt x="211550" y="630740"/>
                </a:lnTo>
                <a:lnTo>
                  <a:pt x="207874" y="569231"/>
                </a:lnTo>
                <a:lnTo>
                  <a:pt x="214896" y="503065"/>
                </a:lnTo>
                <a:lnTo>
                  <a:pt x="233802" y="443797"/>
                </a:lnTo>
                <a:lnTo>
                  <a:pt x="261354" y="391583"/>
                </a:lnTo>
                <a:lnTo>
                  <a:pt x="294313" y="346582"/>
                </a:lnTo>
                <a:lnTo>
                  <a:pt x="329442" y="308951"/>
                </a:lnTo>
                <a:lnTo>
                  <a:pt x="363501" y="278848"/>
                </a:lnTo>
                <a:lnTo>
                  <a:pt x="415457" y="241857"/>
                </a:lnTo>
                <a:lnTo>
                  <a:pt x="426878" y="235285"/>
                </a:lnTo>
                <a:lnTo>
                  <a:pt x="717621" y="235285"/>
                </a:lnTo>
                <a:lnTo>
                  <a:pt x="689725" y="202983"/>
                </a:lnTo>
                <a:lnTo>
                  <a:pt x="651458" y="164088"/>
                </a:lnTo>
                <a:lnTo>
                  <a:pt x="612843" y="129018"/>
                </a:lnTo>
                <a:lnTo>
                  <a:pt x="575000" y="97885"/>
                </a:lnTo>
                <a:lnTo>
                  <a:pt x="539048" y="70800"/>
                </a:lnTo>
                <a:lnTo>
                  <a:pt x="506109" y="47876"/>
                </a:lnTo>
                <a:lnTo>
                  <a:pt x="453749" y="14951"/>
                </a:lnTo>
                <a:lnTo>
                  <a:pt x="436567" y="5173"/>
                </a:lnTo>
                <a:lnTo>
                  <a:pt x="426878" y="0"/>
                </a:lnTo>
                <a:close/>
              </a:path>
              <a:path w="854075" h="1313179">
                <a:moveTo>
                  <a:pt x="711191" y="1111923"/>
                </a:moveTo>
                <a:lnTo>
                  <a:pt x="426878" y="1111923"/>
                </a:lnTo>
                <a:lnTo>
                  <a:pt x="619911" y="1313049"/>
                </a:lnTo>
                <a:lnTo>
                  <a:pt x="656450" y="1238513"/>
                </a:lnTo>
                <a:lnTo>
                  <a:pt x="711191" y="1111923"/>
                </a:lnTo>
                <a:close/>
              </a:path>
              <a:path w="854075" h="1313179">
                <a:moveTo>
                  <a:pt x="426878" y="846270"/>
                </a:moveTo>
                <a:lnTo>
                  <a:pt x="296962" y="979090"/>
                </a:lnTo>
                <a:lnTo>
                  <a:pt x="553086" y="979090"/>
                </a:lnTo>
                <a:lnTo>
                  <a:pt x="426878" y="846270"/>
                </a:lnTo>
                <a:close/>
              </a:path>
              <a:path w="854075" h="1313179">
                <a:moveTo>
                  <a:pt x="717621" y="235285"/>
                </a:moveTo>
                <a:lnTo>
                  <a:pt x="426878" y="235285"/>
                </a:lnTo>
                <a:lnTo>
                  <a:pt x="438299" y="241857"/>
                </a:lnTo>
                <a:lnTo>
                  <a:pt x="460505" y="256431"/>
                </a:lnTo>
                <a:lnTo>
                  <a:pt x="524319" y="308951"/>
                </a:lnTo>
                <a:lnTo>
                  <a:pt x="559450" y="346582"/>
                </a:lnTo>
                <a:lnTo>
                  <a:pt x="592411" y="391584"/>
                </a:lnTo>
                <a:lnTo>
                  <a:pt x="619965" y="443797"/>
                </a:lnTo>
                <a:lnTo>
                  <a:pt x="638872" y="503066"/>
                </a:lnTo>
                <a:lnTo>
                  <a:pt x="645894" y="569231"/>
                </a:lnTo>
                <a:lnTo>
                  <a:pt x="642211" y="630740"/>
                </a:lnTo>
                <a:lnTo>
                  <a:pt x="632438" y="696250"/>
                </a:lnTo>
                <a:lnTo>
                  <a:pt x="618488" y="762293"/>
                </a:lnTo>
                <a:lnTo>
                  <a:pt x="602276" y="825399"/>
                </a:lnTo>
                <a:lnTo>
                  <a:pt x="585716" y="882101"/>
                </a:lnTo>
                <a:lnTo>
                  <a:pt x="570721" y="928929"/>
                </a:lnTo>
                <a:lnTo>
                  <a:pt x="553086" y="979090"/>
                </a:lnTo>
                <a:lnTo>
                  <a:pt x="761393" y="979090"/>
                </a:lnTo>
                <a:lnTo>
                  <a:pt x="817221" y="811936"/>
                </a:lnTo>
                <a:lnTo>
                  <a:pt x="853760" y="573035"/>
                </a:lnTo>
                <a:lnTo>
                  <a:pt x="849292" y="510473"/>
                </a:lnTo>
                <a:lnTo>
                  <a:pt x="836636" y="450958"/>
                </a:lnTo>
                <a:lnTo>
                  <a:pt x="816911" y="394601"/>
                </a:lnTo>
                <a:lnTo>
                  <a:pt x="791237" y="341514"/>
                </a:lnTo>
                <a:lnTo>
                  <a:pt x="760735" y="291808"/>
                </a:lnTo>
                <a:lnTo>
                  <a:pt x="726524" y="245594"/>
                </a:lnTo>
                <a:lnTo>
                  <a:pt x="717621" y="235285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1" name="object 11"/>
          <p:cNvSpPr/>
          <p:nvPr/>
        </p:nvSpPr>
        <p:spPr>
          <a:xfrm>
            <a:off x="7435503" y="1672651"/>
            <a:ext cx="262573" cy="268907"/>
          </a:xfrm>
          <a:custGeom>
            <a:avLst/>
            <a:gdLst/>
            <a:ahLst/>
            <a:cxnLst/>
            <a:rect l="l" t="t" r="r" b="b"/>
            <a:pathLst>
              <a:path w="289559" h="296544">
                <a:moveTo>
                  <a:pt x="144762" y="0"/>
                </a:moveTo>
                <a:lnTo>
                  <a:pt x="0" y="148061"/>
                </a:lnTo>
                <a:lnTo>
                  <a:pt x="144762" y="295995"/>
                </a:lnTo>
                <a:lnTo>
                  <a:pt x="289536" y="148061"/>
                </a:lnTo>
                <a:lnTo>
                  <a:pt x="144762" y="0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2" name="object 12"/>
          <p:cNvSpPr/>
          <p:nvPr/>
        </p:nvSpPr>
        <p:spPr>
          <a:xfrm>
            <a:off x="7092166" y="2223290"/>
            <a:ext cx="178393" cy="18584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5" name="object 15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1534668" y="0"/>
                </a:moveTo>
                <a:lnTo>
                  <a:pt x="0" y="0"/>
                </a:lnTo>
                <a:lnTo>
                  <a:pt x="0" y="525779"/>
                </a:lnTo>
                <a:lnTo>
                  <a:pt x="1534668" y="525779"/>
                </a:lnTo>
                <a:lnTo>
                  <a:pt x="15346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6" name="object 16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0" y="525779"/>
                </a:moveTo>
                <a:lnTo>
                  <a:pt x="1534668" y="525779"/>
                </a:lnTo>
                <a:lnTo>
                  <a:pt x="1534668" y="0"/>
                </a:lnTo>
                <a:lnTo>
                  <a:pt x="0" y="0"/>
                </a:lnTo>
                <a:lnTo>
                  <a:pt x="0" y="525779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21" name="Title 9">
            <a:extLst>
              <a:ext uri="{FF2B5EF4-FFF2-40B4-BE49-F238E27FC236}">
                <a16:creationId xmlns:a16="http://schemas.microsoft.com/office/drawing/2014/main" id="{CE16DE3F-B598-42DA-A39B-748F9F82DC98}"/>
              </a:ext>
            </a:extLst>
          </p:cNvPr>
          <p:cNvSpPr txBox="1">
            <a:spLocks/>
          </p:cNvSpPr>
          <p:nvPr/>
        </p:nvSpPr>
        <p:spPr>
          <a:xfrm>
            <a:off x="642100" y="3490909"/>
            <a:ext cx="8077717" cy="146986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endParaRPr lang="ru-RU" sz="3627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026" name="Picture 2" descr="Поддержка по национальному проекту «Малое и среднее предпринимательство» |  Карьера и бизнес | Деньги | Аргументы и Факты">
            <a:extLst>
              <a:ext uri="{FF2B5EF4-FFF2-40B4-BE49-F238E27FC236}">
                <a16:creationId xmlns:a16="http://schemas.microsoft.com/office/drawing/2014/main" id="{00A59270-F22E-9C5C-6F01-7E78ABAF8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320" y="233552"/>
            <a:ext cx="1986574" cy="147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Малый и средний бизнес Томской области / Портал внешнеэкономической  информации Томской области">
            <a:extLst>
              <a:ext uri="{FF2B5EF4-FFF2-40B4-BE49-F238E27FC236}">
                <a16:creationId xmlns:a16="http://schemas.microsoft.com/office/drawing/2014/main" id="{966D59D4-0E6B-4BB0-E73F-93914AFC9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290" y="26417"/>
            <a:ext cx="1621708" cy="121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                        Паспорт проекта</a:t>
            </a:r>
          </a:p>
        </p:txBody>
      </p:sp>
      <p:graphicFrame>
        <p:nvGraphicFramePr>
          <p:cNvPr id="27" name="Объект 2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6446457"/>
              </p:ext>
            </p:extLst>
          </p:nvPr>
        </p:nvGraphicFramePr>
        <p:xfrm>
          <a:off x="1936376" y="1803411"/>
          <a:ext cx="7075544" cy="44449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51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024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37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430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200" dirty="0">
                          <a:effectLst/>
                        </a:rPr>
                        <a:t>N п/п </a:t>
                      </a:r>
                      <a:endParaRPr lang="ru-RU" sz="1400" dirty="0">
                        <a:effectLst/>
                        <a:latin typeface="PT Astra Serif" panose="020A06030405050202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200">
                          <a:effectLst/>
                        </a:rPr>
                        <a:t>Раздел </a:t>
                      </a:r>
                      <a:endParaRPr lang="ru-RU" sz="1400">
                        <a:effectLst/>
                        <a:latin typeface="PT Astra Serif" panose="020A06030405050202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200" dirty="0">
                          <a:effectLst/>
                        </a:rPr>
                        <a:t>Описание </a:t>
                      </a:r>
                      <a:endParaRPr lang="ru-RU" sz="1400" dirty="0">
                        <a:effectLst/>
                        <a:latin typeface="PT Astra Serif" panose="020A06030405050202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48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200">
                          <a:effectLst/>
                        </a:rPr>
                        <a:t>1. </a:t>
                      </a:r>
                      <a:endParaRPr lang="ru-RU" sz="1400">
                        <a:effectLst/>
                        <a:latin typeface="PT Astra Serif" panose="020A06030405050202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200">
                          <a:effectLst/>
                        </a:rPr>
                        <a:t>Цель проекта в сфере социального предпринимательства</a:t>
                      </a:r>
                      <a:endParaRPr lang="ru-RU" sz="14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200">
                          <a:effectLst/>
                        </a:rPr>
                        <a:t>(Цель предпринимательского проекта) </a:t>
                      </a:r>
                      <a:endParaRPr lang="ru-RU" sz="1400">
                        <a:effectLst/>
                        <a:latin typeface="PT Astra Serif" panose="020A06030405050202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200">
                          <a:effectLst/>
                        </a:rPr>
                        <a:t>  </a:t>
                      </a:r>
                      <a:endParaRPr lang="ru-RU" sz="1400">
                        <a:effectLst/>
                        <a:latin typeface="PT Astra Serif" panose="020A06030405050202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32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200">
                          <a:effectLst/>
                        </a:rPr>
                        <a:t>2. </a:t>
                      </a:r>
                      <a:endParaRPr lang="ru-RU" sz="1400">
                        <a:effectLst/>
                        <a:latin typeface="PT Astra Serif" panose="020A06030405050202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200" dirty="0">
                          <a:effectLst/>
                        </a:rPr>
                        <a:t>Социальная проблема (потребность потребителя), на решение которой направлен проект в сфере социального предпринимательства (предпринимательского проекта)</a:t>
                      </a:r>
                      <a:endParaRPr lang="ru-RU" sz="1400" dirty="0">
                        <a:effectLst/>
                        <a:latin typeface="PT Astra Serif" panose="020A06030405050202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200">
                          <a:effectLst/>
                        </a:rPr>
                        <a:t>  </a:t>
                      </a:r>
                      <a:endParaRPr lang="ru-RU" sz="1400">
                        <a:effectLst/>
                        <a:latin typeface="PT Astra Serif" panose="020A06030405050202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3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200">
                          <a:effectLst/>
                        </a:rPr>
                        <a:t>3. </a:t>
                      </a:r>
                      <a:endParaRPr lang="ru-RU" sz="1400">
                        <a:effectLst/>
                        <a:latin typeface="PT Astra Serif" panose="020A06030405050202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200">
                          <a:effectLst/>
                        </a:rPr>
                        <a:t>Целевая аудитория, на которую направлен проект </a:t>
                      </a:r>
                      <a:endParaRPr lang="ru-RU" sz="1400">
                        <a:effectLst/>
                        <a:latin typeface="PT Astra Serif" panose="020A06030405050202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200">
                          <a:effectLst/>
                        </a:rPr>
                        <a:t>  </a:t>
                      </a:r>
                      <a:endParaRPr lang="ru-RU" sz="1400">
                        <a:effectLst/>
                        <a:latin typeface="PT Astra Serif" panose="020A06030405050202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3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200">
                          <a:effectLst/>
                        </a:rPr>
                        <a:t>4. </a:t>
                      </a:r>
                      <a:endParaRPr lang="ru-RU" sz="1400">
                        <a:effectLst/>
                        <a:latin typeface="PT Astra Serif" panose="020A06030405050202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200">
                          <a:effectLst/>
                        </a:rPr>
                        <a:t>Способы решения социальной проблемы, которые осуществляет социальное предприятие </a:t>
                      </a:r>
                      <a:endParaRPr lang="ru-RU" sz="1400">
                        <a:effectLst/>
                        <a:latin typeface="PT Astra Serif" panose="020A06030405050202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200">
                          <a:effectLst/>
                        </a:rPr>
                        <a:t>  </a:t>
                      </a:r>
                      <a:endParaRPr lang="ru-RU" sz="1400">
                        <a:effectLst/>
                        <a:latin typeface="PT Astra Serif" panose="020A06030405050202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43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200">
                          <a:effectLst/>
                        </a:rPr>
                        <a:t>5. </a:t>
                      </a:r>
                      <a:endParaRPr lang="ru-RU" sz="1400">
                        <a:effectLst/>
                        <a:latin typeface="PT Astra Serif" panose="020A06030405050202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200">
                          <a:effectLst/>
                        </a:rPr>
                        <a:t>Продукция (товары, работы, услуги), предлагаемая потребителю социального предприятия в рамках проекта </a:t>
                      </a:r>
                      <a:endParaRPr lang="ru-RU" sz="1400">
                        <a:effectLst/>
                        <a:latin typeface="PT Astra Serif" panose="020A06030405050202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200">
                          <a:effectLst/>
                        </a:rPr>
                        <a:t>  </a:t>
                      </a:r>
                      <a:endParaRPr lang="ru-RU" sz="1400">
                        <a:effectLst/>
                        <a:latin typeface="PT Astra Serif" panose="020A06030405050202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232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200">
                          <a:effectLst/>
                        </a:rPr>
                        <a:t>6. </a:t>
                      </a:r>
                      <a:endParaRPr lang="ru-RU" sz="1400">
                        <a:effectLst/>
                        <a:latin typeface="PT Astra Serif" panose="020A06030405050202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200">
                          <a:effectLst/>
                        </a:rPr>
                        <a:t>Сведения о создании дополнительных рабочих мест в результате реализации проекта (если заявителем принимается обязательство о создании таких мест) </a:t>
                      </a:r>
                      <a:endParaRPr lang="ru-RU" sz="1400">
                        <a:effectLst/>
                        <a:latin typeface="PT Astra Serif" panose="020A06030405050202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200">
                          <a:effectLst/>
                        </a:rPr>
                        <a:t>  </a:t>
                      </a:r>
                      <a:endParaRPr lang="ru-RU" sz="1400">
                        <a:effectLst/>
                        <a:latin typeface="PT Astra Serif" panose="020A06030405050202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532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200">
                          <a:effectLst/>
                        </a:rPr>
                        <a:t>7 </a:t>
                      </a:r>
                      <a:endParaRPr lang="ru-RU" sz="1400">
                        <a:effectLst/>
                        <a:latin typeface="PT Astra Serif" panose="020A06030405050202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200">
                          <a:effectLst/>
                        </a:rPr>
                        <a:t>Планируемый срок окупаемости проекта </a:t>
                      </a:r>
                      <a:endParaRPr lang="ru-RU" sz="1400">
                        <a:effectLst/>
                        <a:latin typeface="PT Astra Serif" panose="020A06030405050202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500"/>
                        </a:spcAft>
                      </a:pPr>
                      <a:r>
                        <a:rPr lang="ru-RU" sz="1200" dirty="0">
                          <a:effectLst/>
                        </a:rPr>
                        <a:t>  </a:t>
                      </a:r>
                      <a:endParaRPr lang="ru-RU" sz="1400" dirty="0">
                        <a:effectLst/>
                        <a:latin typeface="PT Astra Serif" panose="020A06030405050202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75592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70918" y="6533238"/>
            <a:ext cx="71977" cy="1426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52"/>
              </a:lnSpc>
            </a:pPr>
            <a:r>
              <a:rPr sz="1088" spc="9" dirty="0">
                <a:solidFill>
                  <a:srgbClr val="552112"/>
                </a:solidFill>
                <a:latin typeface="Calibri"/>
                <a:cs typeface="Calibri"/>
              </a:rPr>
              <a:t>1</a:t>
            </a:r>
            <a:endParaRPr sz="1088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868818" y="1698"/>
            <a:ext cx="6026747" cy="6853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4" name="object 4"/>
          <p:cNvSpPr/>
          <p:nvPr/>
        </p:nvSpPr>
        <p:spPr>
          <a:xfrm>
            <a:off x="1247607" y="3459999"/>
            <a:ext cx="3039170" cy="3395027"/>
          </a:xfrm>
          <a:custGeom>
            <a:avLst/>
            <a:gdLst/>
            <a:ahLst/>
            <a:cxnLst/>
            <a:rect l="l" t="t" r="r" b="b"/>
            <a:pathLst>
              <a:path w="3351529" h="3743959">
                <a:moveTo>
                  <a:pt x="0" y="0"/>
                </a:moveTo>
                <a:lnTo>
                  <a:pt x="0" y="1072605"/>
                </a:lnTo>
                <a:lnTo>
                  <a:pt x="22334" y="1073430"/>
                </a:lnTo>
                <a:lnTo>
                  <a:pt x="68253" y="1075971"/>
                </a:lnTo>
                <a:lnTo>
                  <a:pt x="114075" y="1079351"/>
                </a:lnTo>
                <a:lnTo>
                  <a:pt x="159788" y="1083568"/>
                </a:lnTo>
                <a:lnTo>
                  <a:pt x="205379" y="1088618"/>
                </a:lnTo>
                <a:lnTo>
                  <a:pt x="250833" y="1094499"/>
                </a:lnTo>
                <a:lnTo>
                  <a:pt x="296139" y="1101206"/>
                </a:lnTo>
                <a:lnTo>
                  <a:pt x="341282" y="1108738"/>
                </a:lnTo>
                <a:lnTo>
                  <a:pt x="386251" y="1117090"/>
                </a:lnTo>
                <a:lnTo>
                  <a:pt x="431030" y="1126261"/>
                </a:lnTo>
                <a:lnTo>
                  <a:pt x="475608" y="1136246"/>
                </a:lnTo>
                <a:lnTo>
                  <a:pt x="519971" y="1147043"/>
                </a:lnTo>
                <a:lnTo>
                  <a:pt x="564106" y="1158649"/>
                </a:lnTo>
                <a:lnTo>
                  <a:pt x="608000" y="1171061"/>
                </a:lnTo>
                <a:lnTo>
                  <a:pt x="651640" y="1184275"/>
                </a:lnTo>
                <a:lnTo>
                  <a:pt x="695011" y="1198288"/>
                </a:lnTo>
                <a:lnTo>
                  <a:pt x="738103" y="1213098"/>
                </a:lnTo>
                <a:lnTo>
                  <a:pt x="780900" y="1228701"/>
                </a:lnTo>
                <a:lnTo>
                  <a:pt x="823390" y="1245094"/>
                </a:lnTo>
                <a:lnTo>
                  <a:pt x="865560" y="1262275"/>
                </a:lnTo>
                <a:lnTo>
                  <a:pt x="907396" y="1280240"/>
                </a:lnTo>
                <a:lnTo>
                  <a:pt x="948886" y="1298985"/>
                </a:lnTo>
                <a:lnTo>
                  <a:pt x="990016" y="1318509"/>
                </a:lnTo>
                <a:lnTo>
                  <a:pt x="1030773" y="1338807"/>
                </a:lnTo>
                <a:lnTo>
                  <a:pt x="1071144" y="1359877"/>
                </a:lnTo>
                <a:lnTo>
                  <a:pt x="1111115" y="1381716"/>
                </a:lnTo>
                <a:lnTo>
                  <a:pt x="1150674" y="1404320"/>
                </a:lnTo>
                <a:lnTo>
                  <a:pt x="1189808" y="1427687"/>
                </a:lnTo>
                <a:lnTo>
                  <a:pt x="1228502" y="1451813"/>
                </a:lnTo>
                <a:lnTo>
                  <a:pt x="1266745" y="1476696"/>
                </a:lnTo>
                <a:lnTo>
                  <a:pt x="1304522" y="1502332"/>
                </a:lnTo>
                <a:lnTo>
                  <a:pt x="1341821" y="1528718"/>
                </a:lnTo>
                <a:lnTo>
                  <a:pt x="1378628" y="1555851"/>
                </a:lnTo>
                <a:lnTo>
                  <a:pt x="1414931" y="1583729"/>
                </a:lnTo>
                <a:lnTo>
                  <a:pt x="1450716" y="1612347"/>
                </a:lnTo>
                <a:lnTo>
                  <a:pt x="1485969" y="1641703"/>
                </a:lnTo>
                <a:lnTo>
                  <a:pt x="1520679" y="1671794"/>
                </a:lnTo>
                <a:lnTo>
                  <a:pt x="1554831" y="1702617"/>
                </a:lnTo>
                <a:lnTo>
                  <a:pt x="1588412" y="1734169"/>
                </a:lnTo>
                <a:lnTo>
                  <a:pt x="1621409" y="1766446"/>
                </a:lnTo>
                <a:lnTo>
                  <a:pt x="1653810" y="1799445"/>
                </a:lnTo>
                <a:lnTo>
                  <a:pt x="1685600" y="1833164"/>
                </a:lnTo>
                <a:lnTo>
                  <a:pt x="1716767" y="1867600"/>
                </a:lnTo>
                <a:lnTo>
                  <a:pt x="1747298" y="1902748"/>
                </a:lnTo>
                <a:lnTo>
                  <a:pt x="1777179" y="1938607"/>
                </a:lnTo>
                <a:lnTo>
                  <a:pt x="1806397" y="1975173"/>
                </a:lnTo>
                <a:lnTo>
                  <a:pt x="1834939" y="2012443"/>
                </a:lnTo>
                <a:lnTo>
                  <a:pt x="1862792" y="2050414"/>
                </a:lnTo>
                <a:lnTo>
                  <a:pt x="1889942" y="2089083"/>
                </a:lnTo>
                <a:lnTo>
                  <a:pt x="1916377" y="2128447"/>
                </a:lnTo>
                <a:lnTo>
                  <a:pt x="1942083" y="2168502"/>
                </a:lnTo>
                <a:lnTo>
                  <a:pt x="1967238" y="2209571"/>
                </a:lnTo>
                <a:lnTo>
                  <a:pt x="1991389" y="2250941"/>
                </a:lnTo>
                <a:lnTo>
                  <a:pt x="2014540" y="2292598"/>
                </a:lnTo>
                <a:lnTo>
                  <a:pt x="2036695" y="2334530"/>
                </a:lnTo>
                <a:lnTo>
                  <a:pt x="2057857" y="2376724"/>
                </a:lnTo>
                <a:lnTo>
                  <a:pt x="2078029" y="2419166"/>
                </a:lnTo>
                <a:lnTo>
                  <a:pt x="2097216" y="2461843"/>
                </a:lnTo>
                <a:lnTo>
                  <a:pt x="2115419" y="2504742"/>
                </a:lnTo>
                <a:lnTo>
                  <a:pt x="2132644" y="2547851"/>
                </a:lnTo>
                <a:lnTo>
                  <a:pt x="2148893" y="2591156"/>
                </a:lnTo>
                <a:lnTo>
                  <a:pt x="2164170" y="2634643"/>
                </a:lnTo>
                <a:lnTo>
                  <a:pt x="2178479" y="2678301"/>
                </a:lnTo>
                <a:lnTo>
                  <a:pt x="2191822" y="2722115"/>
                </a:lnTo>
                <a:lnTo>
                  <a:pt x="2204203" y="2766073"/>
                </a:lnTo>
                <a:lnTo>
                  <a:pt x="2215627" y="2810162"/>
                </a:lnTo>
                <a:lnTo>
                  <a:pt x="2226095" y="2854368"/>
                </a:lnTo>
                <a:lnTo>
                  <a:pt x="2235612" y="2898678"/>
                </a:lnTo>
                <a:lnTo>
                  <a:pt x="2244181" y="2943080"/>
                </a:lnTo>
                <a:lnTo>
                  <a:pt x="2251806" y="2987560"/>
                </a:lnTo>
                <a:lnTo>
                  <a:pt x="2258490" y="3032105"/>
                </a:lnTo>
                <a:lnTo>
                  <a:pt x="2264236" y="3076702"/>
                </a:lnTo>
                <a:lnTo>
                  <a:pt x="2269048" y="3121338"/>
                </a:lnTo>
                <a:lnTo>
                  <a:pt x="2272930" y="3166000"/>
                </a:lnTo>
                <a:lnTo>
                  <a:pt x="2275885" y="3210674"/>
                </a:lnTo>
                <a:lnTo>
                  <a:pt x="2277916" y="3255348"/>
                </a:lnTo>
                <a:lnTo>
                  <a:pt x="2279027" y="3300009"/>
                </a:lnTo>
                <a:lnTo>
                  <a:pt x="2279222" y="3344643"/>
                </a:lnTo>
                <a:lnTo>
                  <a:pt x="2278503" y="3389238"/>
                </a:lnTo>
                <a:lnTo>
                  <a:pt x="2276874" y="3433780"/>
                </a:lnTo>
                <a:lnTo>
                  <a:pt x="2274339" y="3478256"/>
                </a:lnTo>
                <a:lnTo>
                  <a:pt x="2270902" y="3522653"/>
                </a:lnTo>
                <a:lnTo>
                  <a:pt x="2266565" y="3566958"/>
                </a:lnTo>
                <a:lnTo>
                  <a:pt x="2261332" y="3611158"/>
                </a:lnTo>
                <a:lnTo>
                  <a:pt x="2255207" y="3655240"/>
                </a:lnTo>
                <a:lnTo>
                  <a:pt x="2248193" y="3699190"/>
                </a:lnTo>
                <a:lnTo>
                  <a:pt x="2240206" y="3743428"/>
                </a:lnTo>
                <a:lnTo>
                  <a:pt x="3325232" y="3743428"/>
                </a:lnTo>
                <a:lnTo>
                  <a:pt x="3333019" y="3677162"/>
                </a:lnTo>
                <a:lnTo>
                  <a:pt x="3337408" y="3632935"/>
                </a:lnTo>
                <a:lnTo>
                  <a:pt x="3341196" y="3588658"/>
                </a:lnTo>
                <a:lnTo>
                  <a:pt x="3344383" y="3544336"/>
                </a:lnTo>
                <a:lnTo>
                  <a:pt x="3346969" y="3499977"/>
                </a:lnTo>
                <a:lnTo>
                  <a:pt x="3348952" y="3455587"/>
                </a:lnTo>
                <a:lnTo>
                  <a:pt x="3350331" y="3411171"/>
                </a:lnTo>
                <a:lnTo>
                  <a:pt x="3351108" y="3366737"/>
                </a:lnTo>
                <a:lnTo>
                  <a:pt x="3351279" y="3322289"/>
                </a:lnTo>
                <a:lnTo>
                  <a:pt x="3350846" y="3277836"/>
                </a:lnTo>
                <a:lnTo>
                  <a:pt x="3349807" y="3233381"/>
                </a:lnTo>
                <a:lnTo>
                  <a:pt x="3348162" y="3188933"/>
                </a:lnTo>
                <a:lnTo>
                  <a:pt x="3345910" y="3144497"/>
                </a:lnTo>
                <a:lnTo>
                  <a:pt x="3343049" y="3100080"/>
                </a:lnTo>
                <a:lnTo>
                  <a:pt x="3339581" y="3055687"/>
                </a:lnTo>
                <a:lnTo>
                  <a:pt x="3335504" y="3011325"/>
                </a:lnTo>
                <a:lnTo>
                  <a:pt x="3330817" y="2967000"/>
                </a:lnTo>
                <a:lnTo>
                  <a:pt x="3325519" y="2922718"/>
                </a:lnTo>
                <a:lnTo>
                  <a:pt x="3319611" y="2878486"/>
                </a:lnTo>
                <a:lnTo>
                  <a:pt x="3313091" y="2834309"/>
                </a:lnTo>
                <a:lnTo>
                  <a:pt x="3305958" y="2790195"/>
                </a:lnTo>
                <a:lnTo>
                  <a:pt x="3298213" y="2746149"/>
                </a:lnTo>
                <a:lnTo>
                  <a:pt x="3289854" y="2702177"/>
                </a:lnTo>
                <a:lnTo>
                  <a:pt x="3280881" y="2658286"/>
                </a:lnTo>
                <a:lnTo>
                  <a:pt x="3271292" y="2614482"/>
                </a:lnTo>
                <a:lnTo>
                  <a:pt x="3261089" y="2570771"/>
                </a:lnTo>
                <a:lnTo>
                  <a:pt x="3250268" y="2527160"/>
                </a:lnTo>
                <a:lnTo>
                  <a:pt x="3238831" y="2483654"/>
                </a:lnTo>
                <a:lnTo>
                  <a:pt x="3226777" y="2440260"/>
                </a:lnTo>
                <a:lnTo>
                  <a:pt x="3214104" y="2396984"/>
                </a:lnTo>
                <a:lnTo>
                  <a:pt x="3200812" y="2353832"/>
                </a:lnTo>
                <a:lnTo>
                  <a:pt x="3186900" y="2310811"/>
                </a:lnTo>
                <a:lnTo>
                  <a:pt x="3172368" y="2267926"/>
                </a:lnTo>
                <a:lnTo>
                  <a:pt x="3157216" y="2225185"/>
                </a:lnTo>
                <a:lnTo>
                  <a:pt x="3141442" y="2182593"/>
                </a:lnTo>
                <a:lnTo>
                  <a:pt x="3125045" y="2140156"/>
                </a:lnTo>
                <a:lnTo>
                  <a:pt x="3108026" y="2097881"/>
                </a:lnTo>
                <a:lnTo>
                  <a:pt x="3090383" y="2055774"/>
                </a:lnTo>
                <a:lnTo>
                  <a:pt x="3072116" y="2013840"/>
                </a:lnTo>
                <a:lnTo>
                  <a:pt x="3053224" y="1972088"/>
                </a:lnTo>
                <a:lnTo>
                  <a:pt x="3033706" y="1930521"/>
                </a:lnTo>
                <a:lnTo>
                  <a:pt x="3013563" y="1889148"/>
                </a:lnTo>
                <a:lnTo>
                  <a:pt x="2992792" y="1847974"/>
                </a:lnTo>
                <a:lnTo>
                  <a:pt x="2971394" y="1807005"/>
                </a:lnTo>
                <a:lnTo>
                  <a:pt x="2949368" y="1766247"/>
                </a:lnTo>
                <a:lnTo>
                  <a:pt x="2926712" y="1725707"/>
                </a:lnTo>
                <a:lnTo>
                  <a:pt x="2903428" y="1685391"/>
                </a:lnTo>
                <a:lnTo>
                  <a:pt x="2879513" y="1645306"/>
                </a:lnTo>
                <a:lnTo>
                  <a:pt x="2854967" y="1605456"/>
                </a:lnTo>
                <a:lnTo>
                  <a:pt x="2829790" y="1565850"/>
                </a:lnTo>
                <a:lnTo>
                  <a:pt x="2803981" y="1526492"/>
                </a:lnTo>
                <a:lnTo>
                  <a:pt x="2777539" y="1487389"/>
                </a:lnTo>
                <a:lnTo>
                  <a:pt x="2750464" y="1448548"/>
                </a:lnTo>
                <a:lnTo>
                  <a:pt x="2722754" y="1409974"/>
                </a:lnTo>
                <a:lnTo>
                  <a:pt x="2694409" y="1371674"/>
                </a:lnTo>
                <a:lnTo>
                  <a:pt x="2665430" y="1333654"/>
                </a:lnTo>
                <a:lnTo>
                  <a:pt x="2635814" y="1295920"/>
                </a:lnTo>
                <a:lnTo>
                  <a:pt x="2605561" y="1258479"/>
                </a:lnTo>
                <a:lnTo>
                  <a:pt x="2574671" y="1221336"/>
                </a:lnTo>
                <a:lnTo>
                  <a:pt x="2543516" y="1184928"/>
                </a:lnTo>
                <a:lnTo>
                  <a:pt x="2511940" y="1149058"/>
                </a:lnTo>
                <a:lnTo>
                  <a:pt x="2479950" y="1113725"/>
                </a:lnTo>
                <a:lnTo>
                  <a:pt x="2447552" y="1078932"/>
                </a:lnTo>
                <a:lnTo>
                  <a:pt x="2414752" y="1044678"/>
                </a:lnTo>
                <a:lnTo>
                  <a:pt x="2381557" y="1010965"/>
                </a:lnTo>
                <a:lnTo>
                  <a:pt x="2347972" y="977792"/>
                </a:lnTo>
                <a:lnTo>
                  <a:pt x="2314004" y="945160"/>
                </a:lnTo>
                <a:lnTo>
                  <a:pt x="2279659" y="913070"/>
                </a:lnTo>
                <a:lnTo>
                  <a:pt x="2244944" y="881523"/>
                </a:lnTo>
                <a:lnTo>
                  <a:pt x="2209864" y="850519"/>
                </a:lnTo>
                <a:lnTo>
                  <a:pt x="2174427" y="820058"/>
                </a:lnTo>
                <a:lnTo>
                  <a:pt x="2138637" y="790142"/>
                </a:lnTo>
                <a:lnTo>
                  <a:pt x="2102502" y="760770"/>
                </a:lnTo>
                <a:lnTo>
                  <a:pt x="2066028" y="731944"/>
                </a:lnTo>
                <a:lnTo>
                  <a:pt x="2029221" y="703664"/>
                </a:lnTo>
                <a:lnTo>
                  <a:pt x="1992087" y="675930"/>
                </a:lnTo>
                <a:lnTo>
                  <a:pt x="1954632" y="648744"/>
                </a:lnTo>
                <a:lnTo>
                  <a:pt x="1916864" y="622105"/>
                </a:lnTo>
                <a:lnTo>
                  <a:pt x="1878787" y="596014"/>
                </a:lnTo>
                <a:lnTo>
                  <a:pt x="1840409" y="570473"/>
                </a:lnTo>
                <a:lnTo>
                  <a:pt x="1801735" y="545481"/>
                </a:lnTo>
                <a:lnTo>
                  <a:pt x="1762772" y="521039"/>
                </a:lnTo>
                <a:lnTo>
                  <a:pt x="1723526" y="497148"/>
                </a:lnTo>
                <a:lnTo>
                  <a:pt x="1684004" y="473808"/>
                </a:lnTo>
                <a:lnTo>
                  <a:pt x="1644211" y="451020"/>
                </a:lnTo>
                <a:lnTo>
                  <a:pt x="1604154" y="428784"/>
                </a:lnTo>
                <a:lnTo>
                  <a:pt x="1563839" y="407102"/>
                </a:lnTo>
                <a:lnTo>
                  <a:pt x="1523272" y="385973"/>
                </a:lnTo>
                <a:lnTo>
                  <a:pt x="1482461" y="365398"/>
                </a:lnTo>
                <a:lnTo>
                  <a:pt x="1441410" y="345378"/>
                </a:lnTo>
                <a:lnTo>
                  <a:pt x="1400126" y="325913"/>
                </a:lnTo>
                <a:lnTo>
                  <a:pt x="1358616" y="307005"/>
                </a:lnTo>
                <a:lnTo>
                  <a:pt x="1316885" y="288652"/>
                </a:lnTo>
                <a:lnTo>
                  <a:pt x="1274940" y="270858"/>
                </a:lnTo>
                <a:lnTo>
                  <a:pt x="1232788" y="253620"/>
                </a:lnTo>
                <a:lnTo>
                  <a:pt x="1190434" y="236941"/>
                </a:lnTo>
                <a:lnTo>
                  <a:pt x="1147885" y="220822"/>
                </a:lnTo>
                <a:lnTo>
                  <a:pt x="1105147" y="205261"/>
                </a:lnTo>
                <a:lnTo>
                  <a:pt x="1062226" y="190261"/>
                </a:lnTo>
                <a:lnTo>
                  <a:pt x="1019129" y="175821"/>
                </a:lnTo>
                <a:lnTo>
                  <a:pt x="975861" y="161943"/>
                </a:lnTo>
                <a:lnTo>
                  <a:pt x="932430" y="148626"/>
                </a:lnTo>
                <a:lnTo>
                  <a:pt x="888840" y="135872"/>
                </a:lnTo>
                <a:lnTo>
                  <a:pt x="845100" y="123681"/>
                </a:lnTo>
                <a:lnTo>
                  <a:pt x="801214" y="112053"/>
                </a:lnTo>
                <a:lnTo>
                  <a:pt x="757189" y="100990"/>
                </a:lnTo>
                <a:lnTo>
                  <a:pt x="713032" y="90491"/>
                </a:lnTo>
                <a:lnTo>
                  <a:pt x="668748" y="80558"/>
                </a:lnTo>
                <a:lnTo>
                  <a:pt x="624345" y="71191"/>
                </a:lnTo>
                <a:lnTo>
                  <a:pt x="579827" y="62390"/>
                </a:lnTo>
                <a:lnTo>
                  <a:pt x="535202" y="54156"/>
                </a:lnTo>
                <a:lnTo>
                  <a:pt x="490475" y="46491"/>
                </a:lnTo>
                <a:lnTo>
                  <a:pt x="445653" y="39393"/>
                </a:lnTo>
                <a:lnTo>
                  <a:pt x="400743" y="32865"/>
                </a:lnTo>
                <a:lnTo>
                  <a:pt x="355750" y="26905"/>
                </a:lnTo>
                <a:lnTo>
                  <a:pt x="310681" y="21516"/>
                </a:lnTo>
                <a:lnTo>
                  <a:pt x="265541" y="16698"/>
                </a:lnTo>
                <a:lnTo>
                  <a:pt x="220338" y="12451"/>
                </a:lnTo>
                <a:lnTo>
                  <a:pt x="175078" y="8776"/>
                </a:lnTo>
                <a:lnTo>
                  <a:pt x="129766" y="5673"/>
                </a:lnTo>
                <a:lnTo>
                  <a:pt x="84409" y="3143"/>
                </a:lnTo>
                <a:lnTo>
                  <a:pt x="39013" y="1186"/>
                </a:lnTo>
                <a:lnTo>
                  <a:pt x="0" y="0"/>
                </a:lnTo>
                <a:close/>
              </a:path>
            </a:pathLst>
          </a:custGeom>
          <a:solidFill>
            <a:srgbClr val="F7F1E4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5" name="object 5"/>
          <p:cNvSpPr/>
          <p:nvPr/>
        </p:nvSpPr>
        <p:spPr>
          <a:xfrm>
            <a:off x="9915290" y="4780216"/>
            <a:ext cx="1028181" cy="11967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8" name="object 8"/>
          <p:cNvSpPr/>
          <p:nvPr/>
        </p:nvSpPr>
        <p:spPr>
          <a:xfrm>
            <a:off x="10327116" y="6423370"/>
            <a:ext cx="513054" cy="345491"/>
          </a:xfrm>
          <a:custGeom>
            <a:avLst/>
            <a:gdLst/>
            <a:ahLst/>
            <a:cxnLst/>
            <a:rect l="l" t="t" r="r" b="b"/>
            <a:pathLst>
              <a:path w="565784" h="381000">
                <a:moveTo>
                  <a:pt x="565403" y="0"/>
                </a:moveTo>
                <a:lnTo>
                  <a:pt x="0" y="0"/>
                </a:lnTo>
                <a:lnTo>
                  <a:pt x="0" y="381000"/>
                </a:lnTo>
                <a:lnTo>
                  <a:pt x="565403" y="381000"/>
                </a:lnTo>
                <a:lnTo>
                  <a:pt x="5654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9" name="object 9"/>
          <p:cNvSpPr/>
          <p:nvPr/>
        </p:nvSpPr>
        <p:spPr>
          <a:xfrm>
            <a:off x="7048406" y="2987274"/>
            <a:ext cx="262573" cy="409983"/>
          </a:xfrm>
          <a:custGeom>
            <a:avLst/>
            <a:gdLst/>
            <a:ahLst/>
            <a:cxnLst/>
            <a:rect l="l" t="t" r="r" b="b"/>
            <a:pathLst>
              <a:path w="289559" h="452120">
                <a:moveTo>
                  <a:pt x="144762" y="0"/>
                </a:moveTo>
                <a:lnTo>
                  <a:pt x="0" y="144206"/>
                </a:lnTo>
                <a:lnTo>
                  <a:pt x="144762" y="451599"/>
                </a:lnTo>
                <a:lnTo>
                  <a:pt x="289536" y="144206"/>
                </a:lnTo>
                <a:lnTo>
                  <a:pt x="144762" y="0"/>
                </a:lnTo>
                <a:close/>
              </a:path>
            </a:pathLst>
          </a:custGeom>
          <a:solidFill>
            <a:srgbClr val="EC523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0" name="object 10"/>
          <p:cNvSpPr/>
          <p:nvPr/>
        </p:nvSpPr>
        <p:spPr>
          <a:xfrm>
            <a:off x="6793260" y="1803412"/>
            <a:ext cx="774476" cy="1190793"/>
          </a:xfrm>
          <a:custGeom>
            <a:avLst/>
            <a:gdLst/>
            <a:ahLst/>
            <a:cxnLst/>
            <a:rect l="l" t="t" r="r" b="b"/>
            <a:pathLst>
              <a:path w="854075" h="1313179">
                <a:moveTo>
                  <a:pt x="426878" y="0"/>
                </a:moveTo>
                <a:lnTo>
                  <a:pt x="376458" y="29222"/>
                </a:lnTo>
                <a:lnTo>
                  <a:pt x="314714" y="70800"/>
                </a:lnTo>
                <a:lnTo>
                  <a:pt x="278763" y="97885"/>
                </a:lnTo>
                <a:lnTo>
                  <a:pt x="240920" y="129017"/>
                </a:lnTo>
                <a:lnTo>
                  <a:pt x="202304" y="164087"/>
                </a:lnTo>
                <a:lnTo>
                  <a:pt x="164037" y="202983"/>
                </a:lnTo>
                <a:lnTo>
                  <a:pt x="127238" y="245594"/>
                </a:lnTo>
                <a:lnTo>
                  <a:pt x="93026" y="291808"/>
                </a:lnTo>
                <a:lnTo>
                  <a:pt x="62524" y="341514"/>
                </a:lnTo>
                <a:lnTo>
                  <a:pt x="36850" y="394601"/>
                </a:lnTo>
                <a:lnTo>
                  <a:pt x="17124" y="450957"/>
                </a:lnTo>
                <a:lnTo>
                  <a:pt x="4467" y="510472"/>
                </a:lnTo>
                <a:lnTo>
                  <a:pt x="0" y="573035"/>
                </a:lnTo>
                <a:lnTo>
                  <a:pt x="36540" y="811936"/>
                </a:lnTo>
                <a:lnTo>
                  <a:pt x="116929" y="1052618"/>
                </a:lnTo>
                <a:lnTo>
                  <a:pt x="197318" y="1238513"/>
                </a:lnTo>
                <a:lnTo>
                  <a:pt x="233858" y="1313049"/>
                </a:lnTo>
                <a:lnTo>
                  <a:pt x="426878" y="1111923"/>
                </a:lnTo>
                <a:lnTo>
                  <a:pt x="711191" y="1111923"/>
                </a:lnTo>
                <a:lnTo>
                  <a:pt x="736836" y="1052619"/>
                </a:lnTo>
                <a:lnTo>
                  <a:pt x="761393" y="979090"/>
                </a:lnTo>
                <a:lnTo>
                  <a:pt x="296962" y="979090"/>
                </a:lnTo>
                <a:lnTo>
                  <a:pt x="292069" y="962415"/>
                </a:lnTo>
                <a:lnTo>
                  <a:pt x="267144" y="882101"/>
                </a:lnTo>
                <a:lnTo>
                  <a:pt x="251027" y="825399"/>
                </a:lnTo>
                <a:lnTo>
                  <a:pt x="235084" y="762293"/>
                </a:lnTo>
                <a:lnTo>
                  <a:pt x="221273" y="696250"/>
                </a:lnTo>
                <a:lnTo>
                  <a:pt x="211550" y="630740"/>
                </a:lnTo>
                <a:lnTo>
                  <a:pt x="207874" y="569231"/>
                </a:lnTo>
                <a:lnTo>
                  <a:pt x="214896" y="503065"/>
                </a:lnTo>
                <a:lnTo>
                  <a:pt x="233802" y="443797"/>
                </a:lnTo>
                <a:lnTo>
                  <a:pt x="261354" y="391583"/>
                </a:lnTo>
                <a:lnTo>
                  <a:pt x="294313" y="346582"/>
                </a:lnTo>
                <a:lnTo>
                  <a:pt x="329442" y="308951"/>
                </a:lnTo>
                <a:lnTo>
                  <a:pt x="363501" y="278848"/>
                </a:lnTo>
                <a:lnTo>
                  <a:pt x="415457" y="241857"/>
                </a:lnTo>
                <a:lnTo>
                  <a:pt x="426878" y="235285"/>
                </a:lnTo>
                <a:lnTo>
                  <a:pt x="717621" y="235285"/>
                </a:lnTo>
                <a:lnTo>
                  <a:pt x="689725" y="202983"/>
                </a:lnTo>
                <a:lnTo>
                  <a:pt x="651458" y="164088"/>
                </a:lnTo>
                <a:lnTo>
                  <a:pt x="612843" y="129018"/>
                </a:lnTo>
                <a:lnTo>
                  <a:pt x="575000" y="97885"/>
                </a:lnTo>
                <a:lnTo>
                  <a:pt x="539048" y="70800"/>
                </a:lnTo>
                <a:lnTo>
                  <a:pt x="506109" y="47876"/>
                </a:lnTo>
                <a:lnTo>
                  <a:pt x="453749" y="14951"/>
                </a:lnTo>
                <a:lnTo>
                  <a:pt x="436567" y="5173"/>
                </a:lnTo>
                <a:lnTo>
                  <a:pt x="426878" y="0"/>
                </a:lnTo>
                <a:close/>
              </a:path>
              <a:path w="854075" h="1313179">
                <a:moveTo>
                  <a:pt x="711191" y="1111923"/>
                </a:moveTo>
                <a:lnTo>
                  <a:pt x="426878" y="1111923"/>
                </a:lnTo>
                <a:lnTo>
                  <a:pt x="619911" y="1313049"/>
                </a:lnTo>
                <a:lnTo>
                  <a:pt x="656450" y="1238513"/>
                </a:lnTo>
                <a:lnTo>
                  <a:pt x="711191" y="1111923"/>
                </a:lnTo>
                <a:close/>
              </a:path>
              <a:path w="854075" h="1313179">
                <a:moveTo>
                  <a:pt x="426878" y="846270"/>
                </a:moveTo>
                <a:lnTo>
                  <a:pt x="296962" y="979090"/>
                </a:lnTo>
                <a:lnTo>
                  <a:pt x="553086" y="979090"/>
                </a:lnTo>
                <a:lnTo>
                  <a:pt x="426878" y="846270"/>
                </a:lnTo>
                <a:close/>
              </a:path>
              <a:path w="854075" h="1313179">
                <a:moveTo>
                  <a:pt x="717621" y="235285"/>
                </a:moveTo>
                <a:lnTo>
                  <a:pt x="426878" y="235285"/>
                </a:lnTo>
                <a:lnTo>
                  <a:pt x="438299" y="241857"/>
                </a:lnTo>
                <a:lnTo>
                  <a:pt x="460505" y="256431"/>
                </a:lnTo>
                <a:lnTo>
                  <a:pt x="524319" y="308951"/>
                </a:lnTo>
                <a:lnTo>
                  <a:pt x="559450" y="346582"/>
                </a:lnTo>
                <a:lnTo>
                  <a:pt x="592411" y="391584"/>
                </a:lnTo>
                <a:lnTo>
                  <a:pt x="619965" y="443797"/>
                </a:lnTo>
                <a:lnTo>
                  <a:pt x="638872" y="503066"/>
                </a:lnTo>
                <a:lnTo>
                  <a:pt x="645894" y="569231"/>
                </a:lnTo>
                <a:lnTo>
                  <a:pt x="642211" y="630740"/>
                </a:lnTo>
                <a:lnTo>
                  <a:pt x="632438" y="696250"/>
                </a:lnTo>
                <a:lnTo>
                  <a:pt x="618488" y="762293"/>
                </a:lnTo>
                <a:lnTo>
                  <a:pt x="602276" y="825399"/>
                </a:lnTo>
                <a:lnTo>
                  <a:pt x="585716" y="882101"/>
                </a:lnTo>
                <a:lnTo>
                  <a:pt x="570721" y="928929"/>
                </a:lnTo>
                <a:lnTo>
                  <a:pt x="553086" y="979090"/>
                </a:lnTo>
                <a:lnTo>
                  <a:pt x="761393" y="979090"/>
                </a:lnTo>
                <a:lnTo>
                  <a:pt x="817221" y="811936"/>
                </a:lnTo>
                <a:lnTo>
                  <a:pt x="853760" y="573035"/>
                </a:lnTo>
                <a:lnTo>
                  <a:pt x="849292" y="510473"/>
                </a:lnTo>
                <a:lnTo>
                  <a:pt x="836636" y="450958"/>
                </a:lnTo>
                <a:lnTo>
                  <a:pt x="816911" y="394601"/>
                </a:lnTo>
                <a:lnTo>
                  <a:pt x="791237" y="341514"/>
                </a:lnTo>
                <a:lnTo>
                  <a:pt x="760735" y="291808"/>
                </a:lnTo>
                <a:lnTo>
                  <a:pt x="726524" y="245594"/>
                </a:lnTo>
                <a:lnTo>
                  <a:pt x="717621" y="235285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1" name="object 11"/>
          <p:cNvSpPr/>
          <p:nvPr/>
        </p:nvSpPr>
        <p:spPr>
          <a:xfrm>
            <a:off x="7435503" y="1672651"/>
            <a:ext cx="262573" cy="268907"/>
          </a:xfrm>
          <a:custGeom>
            <a:avLst/>
            <a:gdLst/>
            <a:ahLst/>
            <a:cxnLst/>
            <a:rect l="l" t="t" r="r" b="b"/>
            <a:pathLst>
              <a:path w="289559" h="296544">
                <a:moveTo>
                  <a:pt x="144762" y="0"/>
                </a:moveTo>
                <a:lnTo>
                  <a:pt x="0" y="148061"/>
                </a:lnTo>
                <a:lnTo>
                  <a:pt x="144762" y="295995"/>
                </a:lnTo>
                <a:lnTo>
                  <a:pt x="289536" y="148061"/>
                </a:lnTo>
                <a:lnTo>
                  <a:pt x="144762" y="0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2" name="object 12"/>
          <p:cNvSpPr/>
          <p:nvPr/>
        </p:nvSpPr>
        <p:spPr>
          <a:xfrm>
            <a:off x="7092166" y="2223290"/>
            <a:ext cx="178393" cy="18584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5" name="object 15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1534668" y="0"/>
                </a:moveTo>
                <a:lnTo>
                  <a:pt x="0" y="0"/>
                </a:lnTo>
                <a:lnTo>
                  <a:pt x="0" y="525779"/>
                </a:lnTo>
                <a:lnTo>
                  <a:pt x="1534668" y="525779"/>
                </a:lnTo>
                <a:lnTo>
                  <a:pt x="15346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6" name="object 16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0" y="525779"/>
                </a:moveTo>
                <a:lnTo>
                  <a:pt x="1534668" y="525779"/>
                </a:lnTo>
                <a:lnTo>
                  <a:pt x="1534668" y="0"/>
                </a:lnTo>
                <a:lnTo>
                  <a:pt x="0" y="0"/>
                </a:lnTo>
                <a:lnTo>
                  <a:pt x="0" y="525779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21" name="Title 9">
            <a:extLst>
              <a:ext uri="{FF2B5EF4-FFF2-40B4-BE49-F238E27FC236}">
                <a16:creationId xmlns:a16="http://schemas.microsoft.com/office/drawing/2014/main" id="{CE16DE3F-B598-42DA-A39B-748F9F82DC98}"/>
              </a:ext>
            </a:extLst>
          </p:cNvPr>
          <p:cNvSpPr txBox="1">
            <a:spLocks/>
          </p:cNvSpPr>
          <p:nvPr/>
        </p:nvSpPr>
        <p:spPr>
          <a:xfrm>
            <a:off x="642100" y="3490909"/>
            <a:ext cx="8077717" cy="146986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endParaRPr lang="ru-RU" sz="3627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026" name="Picture 2" descr="Поддержка по национальному проекту «Малое и среднее предпринимательство» |  Карьера и бизнес | Деньги | Аргументы и Факты">
            <a:extLst>
              <a:ext uri="{FF2B5EF4-FFF2-40B4-BE49-F238E27FC236}">
                <a16:creationId xmlns:a16="http://schemas.microsoft.com/office/drawing/2014/main" id="{00A59270-F22E-9C5C-6F01-7E78ABAF8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320" y="233552"/>
            <a:ext cx="1986574" cy="147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Малый и средний бизнес Томской области / Портал внешнеэкономической  информации Томской области">
            <a:extLst>
              <a:ext uri="{FF2B5EF4-FFF2-40B4-BE49-F238E27FC236}">
                <a16:creationId xmlns:a16="http://schemas.microsoft.com/office/drawing/2014/main" id="{966D59D4-0E6B-4BB0-E73F-93914AFC9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290" y="26417"/>
            <a:ext cx="1621708" cy="121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-2461635" y="-107175"/>
            <a:ext cx="15545557" cy="581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" name="Заголовок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                        План расходов</a:t>
            </a:r>
          </a:p>
        </p:txBody>
      </p:sp>
      <p:graphicFrame>
        <p:nvGraphicFramePr>
          <p:cNvPr id="22" name="Объект 2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9812493"/>
              </p:ext>
            </p:extLst>
          </p:nvPr>
        </p:nvGraphicFramePr>
        <p:xfrm>
          <a:off x="2304287" y="1853660"/>
          <a:ext cx="7351777" cy="46795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710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9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77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77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39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65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937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2937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63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80335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№ п/п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Направление расходов &lt;**&gt;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Единица измерения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Количество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Цена за единицу (рублей)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Общая стоимость (рублей)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Оплата стоимости за счет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Срок оплаты (квартал, год)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88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гранта в форме субсидии (рублей)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собственных средств (рублей)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599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1.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Аренда и (или) приобретение оргтехники, оборудования (в том числе инвентаря, мебели)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05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1.1.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Моноблок 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шт.</a:t>
                      </a:r>
                      <a:endParaRPr lang="ru-RU" sz="1400">
                        <a:effectLst/>
                        <a:latin typeface="PT Astra Serif" panose="020A06030405050202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1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65 500,00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65 500,00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0,00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65 500,00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 кв. 2023 г.</a:t>
                      </a:r>
                      <a:endParaRPr lang="ru-RU" sz="1400">
                        <a:effectLst/>
                        <a:latin typeface="PT Astra Serif" panose="020A06030405050202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05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1.2.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Проектор 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шт.</a:t>
                      </a:r>
                      <a:endParaRPr lang="ru-RU" sz="1400">
                        <a:effectLst/>
                        <a:latin typeface="PT Astra Serif" panose="020A06030405050202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18 700,00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18 700,00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0,00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18 700,00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 кв. 2023 г.</a:t>
                      </a:r>
                      <a:endParaRPr lang="ru-RU" sz="1400">
                        <a:effectLst/>
                        <a:latin typeface="PT Astra Serif" panose="020A06030405050202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46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1.3.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Клавиатура проводная 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шт.</a:t>
                      </a:r>
                      <a:endParaRPr lang="ru-RU" sz="1400">
                        <a:effectLst/>
                        <a:latin typeface="PT Astra Serif" panose="020A06030405050202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2 175,00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2 175,00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0,00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2 175,00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 кв. 2023 г.</a:t>
                      </a:r>
                      <a:endParaRPr lang="ru-RU" sz="1400">
                        <a:effectLst/>
                        <a:latin typeface="PT Astra Serif" panose="020A06030405050202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05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1.4.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Мышь проводная 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шт.</a:t>
                      </a:r>
                      <a:endParaRPr lang="ru-RU" sz="1400">
                        <a:effectLst/>
                        <a:latin typeface="PT Astra Serif" panose="020A06030405050202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2 200,00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2 200,00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0,00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2 200,00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 кв. 2023 г.</a:t>
                      </a:r>
                      <a:endParaRPr lang="ru-RU" sz="1400">
                        <a:effectLst/>
                        <a:latin typeface="PT Astra Serif" panose="020A06030405050202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461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1.5.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Мебель (кухонный гарнитур)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шт.</a:t>
                      </a:r>
                      <a:endParaRPr lang="ru-RU" sz="1400">
                        <a:effectLst/>
                        <a:latin typeface="PT Astra Serif" panose="020A06030405050202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10 730,00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10 730,00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5 730,00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5 000,00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 кв. 2023 г.</a:t>
                      </a:r>
                      <a:endParaRPr lang="ru-RU" sz="1400">
                        <a:effectLst/>
                        <a:latin typeface="PT Astra Serif" panose="020A06030405050202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131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2.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Аренда нежилого помещения по адресу: г. Томск, пр. Кирова, 41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мес.</a:t>
                      </a:r>
                      <a:endParaRPr lang="ru-RU" sz="1400">
                        <a:effectLst/>
                        <a:latin typeface="PT Astra Serif" panose="020A06030405050202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6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45 832,50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274 995,00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274 995,00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0,00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800">
                          <a:effectLst/>
                        </a:rPr>
                        <a:t>4 кв.2023 г.   – 2 кв. 2024 г.</a:t>
                      </a:r>
                      <a:endParaRPr lang="ru-RU" sz="1400">
                        <a:effectLst/>
                        <a:latin typeface="PT Astra Serif" panose="020A0603040505020204" pitchFamily="18" charset="-52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03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Итого: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 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374 300,00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280 725,00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93 575,00</a:t>
                      </a:r>
                      <a:endParaRPr lang="ru-RU" sz="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 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370" marR="39370" marT="64770" marB="6477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55787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70918" y="6533238"/>
            <a:ext cx="71977" cy="1426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52"/>
              </a:lnSpc>
            </a:pPr>
            <a:r>
              <a:rPr sz="1088" spc="9" dirty="0">
                <a:solidFill>
                  <a:srgbClr val="552112"/>
                </a:solidFill>
                <a:latin typeface="Calibri"/>
                <a:cs typeface="Calibri"/>
              </a:rPr>
              <a:t>1</a:t>
            </a:r>
            <a:endParaRPr sz="1088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868818" y="1698"/>
            <a:ext cx="6026747" cy="6853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4" name="object 4"/>
          <p:cNvSpPr/>
          <p:nvPr/>
        </p:nvSpPr>
        <p:spPr>
          <a:xfrm>
            <a:off x="1247607" y="3459999"/>
            <a:ext cx="3039170" cy="3395027"/>
          </a:xfrm>
          <a:custGeom>
            <a:avLst/>
            <a:gdLst/>
            <a:ahLst/>
            <a:cxnLst/>
            <a:rect l="l" t="t" r="r" b="b"/>
            <a:pathLst>
              <a:path w="3351529" h="3743959">
                <a:moveTo>
                  <a:pt x="0" y="0"/>
                </a:moveTo>
                <a:lnTo>
                  <a:pt x="0" y="1072605"/>
                </a:lnTo>
                <a:lnTo>
                  <a:pt x="22334" y="1073430"/>
                </a:lnTo>
                <a:lnTo>
                  <a:pt x="68253" y="1075971"/>
                </a:lnTo>
                <a:lnTo>
                  <a:pt x="114075" y="1079351"/>
                </a:lnTo>
                <a:lnTo>
                  <a:pt x="159788" y="1083568"/>
                </a:lnTo>
                <a:lnTo>
                  <a:pt x="205379" y="1088618"/>
                </a:lnTo>
                <a:lnTo>
                  <a:pt x="250833" y="1094499"/>
                </a:lnTo>
                <a:lnTo>
                  <a:pt x="296139" y="1101206"/>
                </a:lnTo>
                <a:lnTo>
                  <a:pt x="341282" y="1108738"/>
                </a:lnTo>
                <a:lnTo>
                  <a:pt x="386251" y="1117090"/>
                </a:lnTo>
                <a:lnTo>
                  <a:pt x="431030" y="1126261"/>
                </a:lnTo>
                <a:lnTo>
                  <a:pt x="475608" y="1136246"/>
                </a:lnTo>
                <a:lnTo>
                  <a:pt x="519971" y="1147043"/>
                </a:lnTo>
                <a:lnTo>
                  <a:pt x="564106" y="1158649"/>
                </a:lnTo>
                <a:lnTo>
                  <a:pt x="608000" y="1171061"/>
                </a:lnTo>
                <a:lnTo>
                  <a:pt x="651640" y="1184275"/>
                </a:lnTo>
                <a:lnTo>
                  <a:pt x="695011" y="1198288"/>
                </a:lnTo>
                <a:lnTo>
                  <a:pt x="738103" y="1213098"/>
                </a:lnTo>
                <a:lnTo>
                  <a:pt x="780900" y="1228701"/>
                </a:lnTo>
                <a:lnTo>
                  <a:pt x="823390" y="1245094"/>
                </a:lnTo>
                <a:lnTo>
                  <a:pt x="865560" y="1262275"/>
                </a:lnTo>
                <a:lnTo>
                  <a:pt x="907396" y="1280240"/>
                </a:lnTo>
                <a:lnTo>
                  <a:pt x="948886" y="1298985"/>
                </a:lnTo>
                <a:lnTo>
                  <a:pt x="990016" y="1318509"/>
                </a:lnTo>
                <a:lnTo>
                  <a:pt x="1030773" y="1338807"/>
                </a:lnTo>
                <a:lnTo>
                  <a:pt x="1071144" y="1359877"/>
                </a:lnTo>
                <a:lnTo>
                  <a:pt x="1111115" y="1381716"/>
                </a:lnTo>
                <a:lnTo>
                  <a:pt x="1150674" y="1404320"/>
                </a:lnTo>
                <a:lnTo>
                  <a:pt x="1189808" y="1427687"/>
                </a:lnTo>
                <a:lnTo>
                  <a:pt x="1228502" y="1451813"/>
                </a:lnTo>
                <a:lnTo>
                  <a:pt x="1266745" y="1476696"/>
                </a:lnTo>
                <a:lnTo>
                  <a:pt x="1304522" y="1502332"/>
                </a:lnTo>
                <a:lnTo>
                  <a:pt x="1341821" y="1528718"/>
                </a:lnTo>
                <a:lnTo>
                  <a:pt x="1378628" y="1555851"/>
                </a:lnTo>
                <a:lnTo>
                  <a:pt x="1414931" y="1583729"/>
                </a:lnTo>
                <a:lnTo>
                  <a:pt x="1450716" y="1612347"/>
                </a:lnTo>
                <a:lnTo>
                  <a:pt x="1485969" y="1641703"/>
                </a:lnTo>
                <a:lnTo>
                  <a:pt x="1520679" y="1671794"/>
                </a:lnTo>
                <a:lnTo>
                  <a:pt x="1554831" y="1702617"/>
                </a:lnTo>
                <a:lnTo>
                  <a:pt x="1588412" y="1734169"/>
                </a:lnTo>
                <a:lnTo>
                  <a:pt x="1621409" y="1766446"/>
                </a:lnTo>
                <a:lnTo>
                  <a:pt x="1653810" y="1799445"/>
                </a:lnTo>
                <a:lnTo>
                  <a:pt x="1685600" y="1833164"/>
                </a:lnTo>
                <a:lnTo>
                  <a:pt x="1716767" y="1867600"/>
                </a:lnTo>
                <a:lnTo>
                  <a:pt x="1747298" y="1902748"/>
                </a:lnTo>
                <a:lnTo>
                  <a:pt x="1777179" y="1938607"/>
                </a:lnTo>
                <a:lnTo>
                  <a:pt x="1806397" y="1975173"/>
                </a:lnTo>
                <a:lnTo>
                  <a:pt x="1834939" y="2012443"/>
                </a:lnTo>
                <a:lnTo>
                  <a:pt x="1862792" y="2050414"/>
                </a:lnTo>
                <a:lnTo>
                  <a:pt x="1889942" y="2089083"/>
                </a:lnTo>
                <a:lnTo>
                  <a:pt x="1916377" y="2128447"/>
                </a:lnTo>
                <a:lnTo>
                  <a:pt x="1942083" y="2168502"/>
                </a:lnTo>
                <a:lnTo>
                  <a:pt x="1967238" y="2209571"/>
                </a:lnTo>
                <a:lnTo>
                  <a:pt x="1991389" y="2250941"/>
                </a:lnTo>
                <a:lnTo>
                  <a:pt x="2014540" y="2292598"/>
                </a:lnTo>
                <a:lnTo>
                  <a:pt x="2036695" y="2334530"/>
                </a:lnTo>
                <a:lnTo>
                  <a:pt x="2057857" y="2376724"/>
                </a:lnTo>
                <a:lnTo>
                  <a:pt x="2078029" y="2419166"/>
                </a:lnTo>
                <a:lnTo>
                  <a:pt x="2097216" y="2461843"/>
                </a:lnTo>
                <a:lnTo>
                  <a:pt x="2115419" y="2504742"/>
                </a:lnTo>
                <a:lnTo>
                  <a:pt x="2132644" y="2547851"/>
                </a:lnTo>
                <a:lnTo>
                  <a:pt x="2148893" y="2591156"/>
                </a:lnTo>
                <a:lnTo>
                  <a:pt x="2164170" y="2634643"/>
                </a:lnTo>
                <a:lnTo>
                  <a:pt x="2178479" y="2678301"/>
                </a:lnTo>
                <a:lnTo>
                  <a:pt x="2191822" y="2722115"/>
                </a:lnTo>
                <a:lnTo>
                  <a:pt x="2204203" y="2766073"/>
                </a:lnTo>
                <a:lnTo>
                  <a:pt x="2215627" y="2810162"/>
                </a:lnTo>
                <a:lnTo>
                  <a:pt x="2226095" y="2854368"/>
                </a:lnTo>
                <a:lnTo>
                  <a:pt x="2235612" y="2898678"/>
                </a:lnTo>
                <a:lnTo>
                  <a:pt x="2244181" y="2943080"/>
                </a:lnTo>
                <a:lnTo>
                  <a:pt x="2251806" y="2987560"/>
                </a:lnTo>
                <a:lnTo>
                  <a:pt x="2258490" y="3032105"/>
                </a:lnTo>
                <a:lnTo>
                  <a:pt x="2264236" y="3076702"/>
                </a:lnTo>
                <a:lnTo>
                  <a:pt x="2269048" y="3121338"/>
                </a:lnTo>
                <a:lnTo>
                  <a:pt x="2272930" y="3166000"/>
                </a:lnTo>
                <a:lnTo>
                  <a:pt x="2275885" y="3210674"/>
                </a:lnTo>
                <a:lnTo>
                  <a:pt x="2277916" y="3255348"/>
                </a:lnTo>
                <a:lnTo>
                  <a:pt x="2279027" y="3300009"/>
                </a:lnTo>
                <a:lnTo>
                  <a:pt x="2279222" y="3344643"/>
                </a:lnTo>
                <a:lnTo>
                  <a:pt x="2278503" y="3389238"/>
                </a:lnTo>
                <a:lnTo>
                  <a:pt x="2276874" y="3433780"/>
                </a:lnTo>
                <a:lnTo>
                  <a:pt x="2274339" y="3478256"/>
                </a:lnTo>
                <a:lnTo>
                  <a:pt x="2270902" y="3522653"/>
                </a:lnTo>
                <a:lnTo>
                  <a:pt x="2266565" y="3566958"/>
                </a:lnTo>
                <a:lnTo>
                  <a:pt x="2261332" y="3611158"/>
                </a:lnTo>
                <a:lnTo>
                  <a:pt x="2255207" y="3655240"/>
                </a:lnTo>
                <a:lnTo>
                  <a:pt x="2248193" y="3699190"/>
                </a:lnTo>
                <a:lnTo>
                  <a:pt x="2240206" y="3743428"/>
                </a:lnTo>
                <a:lnTo>
                  <a:pt x="3325232" y="3743428"/>
                </a:lnTo>
                <a:lnTo>
                  <a:pt x="3333019" y="3677162"/>
                </a:lnTo>
                <a:lnTo>
                  <a:pt x="3337408" y="3632935"/>
                </a:lnTo>
                <a:lnTo>
                  <a:pt x="3341196" y="3588658"/>
                </a:lnTo>
                <a:lnTo>
                  <a:pt x="3344383" y="3544336"/>
                </a:lnTo>
                <a:lnTo>
                  <a:pt x="3346969" y="3499977"/>
                </a:lnTo>
                <a:lnTo>
                  <a:pt x="3348952" y="3455587"/>
                </a:lnTo>
                <a:lnTo>
                  <a:pt x="3350331" y="3411171"/>
                </a:lnTo>
                <a:lnTo>
                  <a:pt x="3351108" y="3366737"/>
                </a:lnTo>
                <a:lnTo>
                  <a:pt x="3351279" y="3322289"/>
                </a:lnTo>
                <a:lnTo>
                  <a:pt x="3350846" y="3277836"/>
                </a:lnTo>
                <a:lnTo>
                  <a:pt x="3349807" y="3233381"/>
                </a:lnTo>
                <a:lnTo>
                  <a:pt x="3348162" y="3188933"/>
                </a:lnTo>
                <a:lnTo>
                  <a:pt x="3345910" y="3144497"/>
                </a:lnTo>
                <a:lnTo>
                  <a:pt x="3343049" y="3100080"/>
                </a:lnTo>
                <a:lnTo>
                  <a:pt x="3339581" y="3055687"/>
                </a:lnTo>
                <a:lnTo>
                  <a:pt x="3335504" y="3011325"/>
                </a:lnTo>
                <a:lnTo>
                  <a:pt x="3330817" y="2967000"/>
                </a:lnTo>
                <a:lnTo>
                  <a:pt x="3325519" y="2922718"/>
                </a:lnTo>
                <a:lnTo>
                  <a:pt x="3319611" y="2878486"/>
                </a:lnTo>
                <a:lnTo>
                  <a:pt x="3313091" y="2834309"/>
                </a:lnTo>
                <a:lnTo>
                  <a:pt x="3305958" y="2790195"/>
                </a:lnTo>
                <a:lnTo>
                  <a:pt x="3298213" y="2746149"/>
                </a:lnTo>
                <a:lnTo>
                  <a:pt x="3289854" y="2702177"/>
                </a:lnTo>
                <a:lnTo>
                  <a:pt x="3280881" y="2658286"/>
                </a:lnTo>
                <a:lnTo>
                  <a:pt x="3271292" y="2614482"/>
                </a:lnTo>
                <a:lnTo>
                  <a:pt x="3261089" y="2570771"/>
                </a:lnTo>
                <a:lnTo>
                  <a:pt x="3250268" y="2527160"/>
                </a:lnTo>
                <a:lnTo>
                  <a:pt x="3238831" y="2483654"/>
                </a:lnTo>
                <a:lnTo>
                  <a:pt x="3226777" y="2440260"/>
                </a:lnTo>
                <a:lnTo>
                  <a:pt x="3214104" y="2396984"/>
                </a:lnTo>
                <a:lnTo>
                  <a:pt x="3200812" y="2353832"/>
                </a:lnTo>
                <a:lnTo>
                  <a:pt x="3186900" y="2310811"/>
                </a:lnTo>
                <a:lnTo>
                  <a:pt x="3172368" y="2267926"/>
                </a:lnTo>
                <a:lnTo>
                  <a:pt x="3157216" y="2225185"/>
                </a:lnTo>
                <a:lnTo>
                  <a:pt x="3141442" y="2182593"/>
                </a:lnTo>
                <a:lnTo>
                  <a:pt x="3125045" y="2140156"/>
                </a:lnTo>
                <a:lnTo>
                  <a:pt x="3108026" y="2097881"/>
                </a:lnTo>
                <a:lnTo>
                  <a:pt x="3090383" y="2055774"/>
                </a:lnTo>
                <a:lnTo>
                  <a:pt x="3072116" y="2013840"/>
                </a:lnTo>
                <a:lnTo>
                  <a:pt x="3053224" y="1972088"/>
                </a:lnTo>
                <a:lnTo>
                  <a:pt x="3033706" y="1930521"/>
                </a:lnTo>
                <a:lnTo>
                  <a:pt x="3013563" y="1889148"/>
                </a:lnTo>
                <a:lnTo>
                  <a:pt x="2992792" y="1847974"/>
                </a:lnTo>
                <a:lnTo>
                  <a:pt x="2971394" y="1807005"/>
                </a:lnTo>
                <a:lnTo>
                  <a:pt x="2949368" y="1766247"/>
                </a:lnTo>
                <a:lnTo>
                  <a:pt x="2926712" y="1725707"/>
                </a:lnTo>
                <a:lnTo>
                  <a:pt x="2903428" y="1685391"/>
                </a:lnTo>
                <a:lnTo>
                  <a:pt x="2879513" y="1645306"/>
                </a:lnTo>
                <a:lnTo>
                  <a:pt x="2854967" y="1605456"/>
                </a:lnTo>
                <a:lnTo>
                  <a:pt x="2829790" y="1565850"/>
                </a:lnTo>
                <a:lnTo>
                  <a:pt x="2803981" y="1526492"/>
                </a:lnTo>
                <a:lnTo>
                  <a:pt x="2777539" y="1487389"/>
                </a:lnTo>
                <a:lnTo>
                  <a:pt x="2750464" y="1448548"/>
                </a:lnTo>
                <a:lnTo>
                  <a:pt x="2722754" y="1409974"/>
                </a:lnTo>
                <a:lnTo>
                  <a:pt x="2694409" y="1371674"/>
                </a:lnTo>
                <a:lnTo>
                  <a:pt x="2665430" y="1333654"/>
                </a:lnTo>
                <a:lnTo>
                  <a:pt x="2635814" y="1295920"/>
                </a:lnTo>
                <a:lnTo>
                  <a:pt x="2605561" y="1258479"/>
                </a:lnTo>
                <a:lnTo>
                  <a:pt x="2574671" y="1221336"/>
                </a:lnTo>
                <a:lnTo>
                  <a:pt x="2543516" y="1184928"/>
                </a:lnTo>
                <a:lnTo>
                  <a:pt x="2511940" y="1149058"/>
                </a:lnTo>
                <a:lnTo>
                  <a:pt x="2479950" y="1113725"/>
                </a:lnTo>
                <a:lnTo>
                  <a:pt x="2447552" y="1078932"/>
                </a:lnTo>
                <a:lnTo>
                  <a:pt x="2414752" y="1044678"/>
                </a:lnTo>
                <a:lnTo>
                  <a:pt x="2381557" y="1010965"/>
                </a:lnTo>
                <a:lnTo>
                  <a:pt x="2347972" y="977792"/>
                </a:lnTo>
                <a:lnTo>
                  <a:pt x="2314004" y="945160"/>
                </a:lnTo>
                <a:lnTo>
                  <a:pt x="2279659" y="913070"/>
                </a:lnTo>
                <a:lnTo>
                  <a:pt x="2244944" y="881523"/>
                </a:lnTo>
                <a:lnTo>
                  <a:pt x="2209864" y="850519"/>
                </a:lnTo>
                <a:lnTo>
                  <a:pt x="2174427" y="820058"/>
                </a:lnTo>
                <a:lnTo>
                  <a:pt x="2138637" y="790142"/>
                </a:lnTo>
                <a:lnTo>
                  <a:pt x="2102502" y="760770"/>
                </a:lnTo>
                <a:lnTo>
                  <a:pt x="2066028" y="731944"/>
                </a:lnTo>
                <a:lnTo>
                  <a:pt x="2029221" y="703664"/>
                </a:lnTo>
                <a:lnTo>
                  <a:pt x="1992087" y="675930"/>
                </a:lnTo>
                <a:lnTo>
                  <a:pt x="1954632" y="648744"/>
                </a:lnTo>
                <a:lnTo>
                  <a:pt x="1916864" y="622105"/>
                </a:lnTo>
                <a:lnTo>
                  <a:pt x="1878787" y="596014"/>
                </a:lnTo>
                <a:lnTo>
                  <a:pt x="1840409" y="570473"/>
                </a:lnTo>
                <a:lnTo>
                  <a:pt x="1801735" y="545481"/>
                </a:lnTo>
                <a:lnTo>
                  <a:pt x="1762772" y="521039"/>
                </a:lnTo>
                <a:lnTo>
                  <a:pt x="1723526" y="497148"/>
                </a:lnTo>
                <a:lnTo>
                  <a:pt x="1684004" y="473808"/>
                </a:lnTo>
                <a:lnTo>
                  <a:pt x="1644211" y="451020"/>
                </a:lnTo>
                <a:lnTo>
                  <a:pt x="1604154" y="428784"/>
                </a:lnTo>
                <a:lnTo>
                  <a:pt x="1563839" y="407102"/>
                </a:lnTo>
                <a:lnTo>
                  <a:pt x="1523272" y="385973"/>
                </a:lnTo>
                <a:lnTo>
                  <a:pt x="1482461" y="365398"/>
                </a:lnTo>
                <a:lnTo>
                  <a:pt x="1441410" y="345378"/>
                </a:lnTo>
                <a:lnTo>
                  <a:pt x="1400126" y="325913"/>
                </a:lnTo>
                <a:lnTo>
                  <a:pt x="1358616" y="307005"/>
                </a:lnTo>
                <a:lnTo>
                  <a:pt x="1316885" y="288652"/>
                </a:lnTo>
                <a:lnTo>
                  <a:pt x="1274940" y="270858"/>
                </a:lnTo>
                <a:lnTo>
                  <a:pt x="1232788" y="253620"/>
                </a:lnTo>
                <a:lnTo>
                  <a:pt x="1190434" y="236941"/>
                </a:lnTo>
                <a:lnTo>
                  <a:pt x="1147885" y="220822"/>
                </a:lnTo>
                <a:lnTo>
                  <a:pt x="1105147" y="205261"/>
                </a:lnTo>
                <a:lnTo>
                  <a:pt x="1062226" y="190261"/>
                </a:lnTo>
                <a:lnTo>
                  <a:pt x="1019129" y="175821"/>
                </a:lnTo>
                <a:lnTo>
                  <a:pt x="975861" y="161943"/>
                </a:lnTo>
                <a:lnTo>
                  <a:pt x="932430" y="148626"/>
                </a:lnTo>
                <a:lnTo>
                  <a:pt x="888840" y="135872"/>
                </a:lnTo>
                <a:lnTo>
                  <a:pt x="845100" y="123681"/>
                </a:lnTo>
                <a:lnTo>
                  <a:pt x="801214" y="112053"/>
                </a:lnTo>
                <a:lnTo>
                  <a:pt x="757189" y="100990"/>
                </a:lnTo>
                <a:lnTo>
                  <a:pt x="713032" y="90491"/>
                </a:lnTo>
                <a:lnTo>
                  <a:pt x="668748" y="80558"/>
                </a:lnTo>
                <a:lnTo>
                  <a:pt x="624345" y="71191"/>
                </a:lnTo>
                <a:lnTo>
                  <a:pt x="579827" y="62390"/>
                </a:lnTo>
                <a:lnTo>
                  <a:pt x="535202" y="54156"/>
                </a:lnTo>
                <a:lnTo>
                  <a:pt x="490475" y="46491"/>
                </a:lnTo>
                <a:lnTo>
                  <a:pt x="445653" y="39393"/>
                </a:lnTo>
                <a:lnTo>
                  <a:pt x="400743" y="32865"/>
                </a:lnTo>
                <a:lnTo>
                  <a:pt x="355750" y="26905"/>
                </a:lnTo>
                <a:lnTo>
                  <a:pt x="310681" y="21516"/>
                </a:lnTo>
                <a:lnTo>
                  <a:pt x="265541" y="16698"/>
                </a:lnTo>
                <a:lnTo>
                  <a:pt x="220338" y="12451"/>
                </a:lnTo>
                <a:lnTo>
                  <a:pt x="175078" y="8776"/>
                </a:lnTo>
                <a:lnTo>
                  <a:pt x="129766" y="5673"/>
                </a:lnTo>
                <a:lnTo>
                  <a:pt x="84409" y="3143"/>
                </a:lnTo>
                <a:lnTo>
                  <a:pt x="39013" y="1186"/>
                </a:lnTo>
                <a:lnTo>
                  <a:pt x="0" y="0"/>
                </a:lnTo>
                <a:close/>
              </a:path>
            </a:pathLst>
          </a:custGeom>
          <a:solidFill>
            <a:srgbClr val="F7F1E4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5" name="object 5"/>
          <p:cNvSpPr/>
          <p:nvPr/>
        </p:nvSpPr>
        <p:spPr>
          <a:xfrm>
            <a:off x="9915290" y="4780216"/>
            <a:ext cx="1028181" cy="11967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8" name="object 8"/>
          <p:cNvSpPr/>
          <p:nvPr/>
        </p:nvSpPr>
        <p:spPr>
          <a:xfrm>
            <a:off x="10327116" y="6423370"/>
            <a:ext cx="513054" cy="345491"/>
          </a:xfrm>
          <a:custGeom>
            <a:avLst/>
            <a:gdLst/>
            <a:ahLst/>
            <a:cxnLst/>
            <a:rect l="l" t="t" r="r" b="b"/>
            <a:pathLst>
              <a:path w="565784" h="381000">
                <a:moveTo>
                  <a:pt x="565403" y="0"/>
                </a:moveTo>
                <a:lnTo>
                  <a:pt x="0" y="0"/>
                </a:lnTo>
                <a:lnTo>
                  <a:pt x="0" y="381000"/>
                </a:lnTo>
                <a:lnTo>
                  <a:pt x="565403" y="381000"/>
                </a:lnTo>
                <a:lnTo>
                  <a:pt x="5654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9" name="object 9"/>
          <p:cNvSpPr/>
          <p:nvPr/>
        </p:nvSpPr>
        <p:spPr>
          <a:xfrm>
            <a:off x="7048406" y="2987274"/>
            <a:ext cx="262573" cy="409983"/>
          </a:xfrm>
          <a:custGeom>
            <a:avLst/>
            <a:gdLst/>
            <a:ahLst/>
            <a:cxnLst/>
            <a:rect l="l" t="t" r="r" b="b"/>
            <a:pathLst>
              <a:path w="289559" h="452120">
                <a:moveTo>
                  <a:pt x="144762" y="0"/>
                </a:moveTo>
                <a:lnTo>
                  <a:pt x="0" y="144206"/>
                </a:lnTo>
                <a:lnTo>
                  <a:pt x="144762" y="451599"/>
                </a:lnTo>
                <a:lnTo>
                  <a:pt x="289536" y="144206"/>
                </a:lnTo>
                <a:lnTo>
                  <a:pt x="144762" y="0"/>
                </a:lnTo>
                <a:close/>
              </a:path>
            </a:pathLst>
          </a:custGeom>
          <a:solidFill>
            <a:srgbClr val="EC523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0" name="object 10"/>
          <p:cNvSpPr/>
          <p:nvPr/>
        </p:nvSpPr>
        <p:spPr>
          <a:xfrm>
            <a:off x="6793260" y="1803412"/>
            <a:ext cx="774476" cy="1190793"/>
          </a:xfrm>
          <a:custGeom>
            <a:avLst/>
            <a:gdLst/>
            <a:ahLst/>
            <a:cxnLst/>
            <a:rect l="l" t="t" r="r" b="b"/>
            <a:pathLst>
              <a:path w="854075" h="1313179">
                <a:moveTo>
                  <a:pt x="426878" y="0"/>
                </a:moveTo>
                <a:lnTo>
                  <a:pt x="376458" y="29222"/>
                </a:lnTo>
                <a:lnTo>
                  <a:pt x="314714" y="70800"/>
                </a:lnTo>
                <a:lnTo>
                  <a:pt x="278763" y="97885"/>
                </a:lnTo>
                <a:lnTo>
                  <a:pt x="240920" y="129017"/>
                </a:lnTo>
                <a:lnTo>
                  <a:pt x="202304" y="164087"/>
                </a:lnTo>
                <a:lnTo>
                  <a:pt x="164037" y="202983"/>
                </a:lnTo>
                <a:lnTo>
                  <a:pt x="127238" y="245594"/>
                </a:lnTo>
                <a:lnTo>
                  <a:pt x="93026" y="291808"/>
                </a:lnTo>
                <a:lnTo>
                  <a:pt x="62524" y="341514"/>
                </a:lnTo>
                <a:lnTo>
                  <a:pt x="36850" y="394601"/>
                </a:lnTo>
                <a:lnTo>
                  <a:pt x="17124" y="450957"/>
                </a:lnTo>
                <a:lnTo>
                  <a:pt x="4467" y="510472"/>
                </a:lnTo>
                <a:lnTo>
                  <a:pt x="0" y="573035"/>
                </a:lnTo>
                <a:lnTo>
                  <a:pt x="36540" y="811936"/>
                </a:lnTo>
                <a:lnTo>
                  <a:pt x="116929" y="1052618"/>
                </a:lnTo>
                <a:lnTo>
                  <a:pt x="197318" y="1238513"/>
                </a:lnTo>
                <a:lnTo>
                  <a:pt x="233858" y="1313049"/>
                </a:lnTo>
                <a:lnTo>
                  <a:pt x="426878" y="1111923"/>
                </a:lnTo>
                <a:lnTo>
                  <a:pt x="711191" y="1111923"/>
                </a:lnTo>
                <a:lnTo>
                  <a:pt x="736836" y="1052619"/>
                </a:lnTo>
                <a:lnTo>
                  <a:pt x="761393" y="979090"/>
                </a:lnTo>
                <a:lnTo>
                  <a:pt x="296962" y="979090"/>
                </a:lnTo>
                <a:lnTo>
                  <a:pt x="292069" y="962415"/>
                </a:lnTo>
                <a:lnTo>
                  <a:pt x="267144" y="882101"/>
                </a:lnTo>
                <a:lnTo>
                  <a:pt x="251027" y="825399"/>
                </a:lnTo>
                <a:lnTo>
                  <a:pt x="235084" y="762293"/>
                </a:lnTo>
                <a:lnTo>
                  <a:pt x="221273" y="696250"/>
                </a:lnTo>
                <a:lnTo>
                  <a:pt x="211550" y="630740"/>
                </a:lnTo>
                <a:lnTo>
                  <a:pt x="207874" y="569231"/>
                </a:lnTo>
                <a:lnTo>
                  <a:pt x="214896" y="503065"/>
                </a:lnTo>
                <a:lnTo>
                  <a:pt x="233802" y="443797"/>
                </a:lnTo>
                <a:lnTo>
                  <a:pt x="261354" y="391583"/>
                </a:lnTo>
                <a:lnTo>
                  <a:pt x="294313" y="346582"/>
                </a:lnTo>
                <a:lnTo>
                  <a:pt x="329442" y="308951"/>
                </a:lnTo>
                <a:lnTo>
                  <a:pt x="363501" y="278848"/>
                </a:lnTo>
                <a:lnTo>
                  <a:pt x="415457" y="241857"/>
                </a:lnTo>
                <a:lnTo>
                  <a:pt x="426878" y="235285"/>
                </a:lnTo>
                <a:lnTo>
                  <a:pt x="717621" y="235285"/>
                </a:lnTo>
                <a:lnTo>
                  <a:pt x="689725" y="202983"/>
                </a:lnTo>
                <a:lnTo>
                  <a:pt x="651458" y="164088"/>
                </a:lnTo>
                <a:lnTo>
                  <a:pt x="612843" y="129018"/>
                </a:lnTo>
                <a:lnTo>
                  <a:pt x="575000" y="97885"/>
                </a:lnTo>
                <a:lnTo>
                  <a:pt x="539048" y="70800"/>
                </a:lnTo>
                <a:lnTo>
                  <a:pt x="506109" y="47876"/>
                </a:lnTo>
                <a:lnTo>
                  <a:pt x="453749" y="14951"/>
                </a:lnTo>
                <a:lnTo>
                  <a:pt x="436567" y="5173"/>
                </a:lnTo>
                <a:lnTo>
                  <a:pt x="426878" y="0"/>
                </a:lnTo>
                <a:close/>
              </a:path>
              <a:path w="854075" h="1313179">
                <a:moveTo>
                  <a:pt x="711191" y="1111923"/>
                </a:moveTo>
                <a:lnTo>
                  <a:pt x="426878" y="1111923"/>
                </a:lnTo>
                <a:lnTo>
                  <a:pt x="619911" y="1313049"/>
                </a:lnTo>
                <a:lnTo>
                  <a:pt x="656450" y="1238513"/>
                </a:lnTo>
                <a:lnTo>
                  <a:pt x="711191" y="1111923"/>
                </a:lnTo>
                <a:close/>
              </a:path>
              <a:path w="854075" h="1313179">
                <a:moveTo>
                  <a:pt x="426878" y="846270"/>
                </a:moveTo>
                <a:lnTo>
                  <a:pt x="296962" y="979090"/>
                </a:lnTo>
                <a:lnTo>
                  <a:pt x="553086" y="979090"/>
                </a:lnTo>
                <a:lnTo>
                  <a:pt x="426878" y="846270"/>
                </a:lnTo>
                <a:close/>
              </a:path>
              <a:path w="854075" h="1313179">
                <a:moveTo>
                  <a:pt x="717621" y="235285"/>
                </a:moveTo>
                <a:lnTo>
                  <a:pt x="426878" y="235285"/>
                </a:lnTo>
                <a:lnTo>
                  <a:pt x="438299" y="241857"/>
                </a:lnTo>
                <a:lnTo>
                  <a:pt x="460505" y="256431"/>
                </a:lnTo>
                <a:lnTo>
                  <a:pt x="524319" y="308951"/>
                </a:lnTo>
                <a:lnTo>
                  <a:pt x="559450" y="346582"/>
                </a:lnTo>
                <a:lnTo>
                  <a:pt x="592411" y="391584"/>
                </a:lnTo>
                <a:lnTo>
                  <a:pt x="619965" y="443797"/>
                </a:lnTo>
                <a:lnTo>
                  <a:pt x="638872" y="503066"/>
                </a:lnTo>
                <a:lnTo>
                  <a:pt x="645894" y="569231"/>
                </a:lnTo>
                <a:lnTo>
                  <a:pt x="642211" y="630740"/>
                </a:lnTo>
                <a:lnTo>
                  <a:pt x="632438" y="696250"/>
                </a:lnTo>
                <a:lnTo>
                  <a:pt x="618488" y="762293"/>
                </a:lnTo>
                <a:lnTo>
                  <a:pt x="602276" y="825399"/>
                </a:lnTo>
                <a:lnTo>
                  <a:pt x="585716" y="882101"/>
                </a:lnTo>
                <a:lnTo>
                  <a:pt x="570721" y="928929"/>
                </a:lnTo>
                <a:lnTo>
                  <a:pt x="553086" y="979090"/>
                </a:lnTo>
                <a:lnTo>
                  <a:pt x="761393" y="979090"/>
                </a:lnTo>
                <a:lnTo>
                  <a:pt x="817221" y="811936"/>
                </a:lnTo>
                <a:lnTo>
                  <a:pt x="853760" y="573035"/>
                </a:lnTo>
                <a:lnTo>
                  <a:pt x="849292" y="510473"/>
                </a:lnTo>
                <a:lnTo>
                  <a:pt x="836636" y="450958"/>
                </a:lnTo>
                <a:lnTo>
                  <a:pt x="816911" y="394601"/>
                </a:lnTo>
                <a:lnTo>
                  <a:pt x="791237" y="341514"/>
                </a:lnTo>
                <a:lnTo>
                  <a:pt x="760735" y="291808"/>
                </a:lnTo>
                <a:lnTo>
                  <a:pt x="726524" y="245594"/>
                </a:lnTo>
                <a:lnTo>
                  <a:pt x="717621" y="235285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1" name="object 11"/>
          <p:cNvSpPr/>
          <p:nvPr/>
        </p:nvSpPr>
        <p:spPr>
          <a:xfrm>
            <a:off x="7435503" y="1672651"/>
            <a:ext cx="262573" cy="268907"/>
          </a:xfrm>
          <a:custGeom>
            <a:avLst/>
            <a:gdLst/>
            <a:ahLst/>
            <a:cxnLst/>
            <a:rect l="l" t="t" r="r" b="b"/>
            <a:pathLst>
              <a:path w="289559" h="296544">
                <a:moveTo>
                  <a:pt x="144762" y="0"/>
                </a:moveTo>
                <a:lnTo>
                  <a:pt x="0" y="148061"/>
                </a:lnTo>
                <a:lnTo>
                  <a:pt x="144762" y="295995"/>
                </a:lnTo>
                <a:lnTo>
                  <a:pt x="289536" y="148061"/>
                </a:lnTo>
                <a:lnTo>
                  <a:pt x="144762" y="0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2" name="object 12"/>
          <p:cNvSpPr/>
          <p:nvPr/>
        </p:nvSpPr>
        <p:spPr>
          <a:xfrm>
            <a:off x="7092166" y="2223290"/>
            <a:ext cx="178393" cy="18584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5" name="object 15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1534668" y="0"/>
                </a:moveTo>
                <a:lnTo>
                  <a:pt x="0" y="0"/>
                </a:lnTo>
                <a:lnTo>
                  <a:pt x="0" y="525779"/>
                </a:lnTo>
                <a:lnTo>
                  <a:pt x="1534668" y="525779"/>
                </a:lnTo>
                <a:lnTo>
                  <a:pt x="15346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6" name="object 16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0" y="525779"/>
                </a:moveTo>
                <a:lnTo>
                  <a:pt x="1534668" y="525779"/>
                </a:lnTo>
                <a:lnTo>
                  <a:pt x="1534668" y="0"/>
                </a:lnTo>
                <a:lnTo>
                  <a:pt x="0" y="0"/>
                </a:lnTo>
                <a:lnTo>
                  <a:pt x="0" y="525779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21" name="Title 9">
            <a:extLst>
              <a:ext uri="{FF2B5EF4-FFF2-40B4-BE49-F238E27FC236}">
                <a16:creationId xmlns:a16="http://schemas.microsoft.com/office/drawing/2014/main" id="{CE16DE3F-B598-42DA-A39B-748F9F82DC98}"/>
              </a:ext>
            </a:extLst>
          </p:cNvPr>
          <p:cNvSpPr txBox="1">
            <a:spLocks/>
          </p:cNvSpPr>
          <p:nvPr/>
        </p:nvSpPr>
        <p:spPr>
          <a:xfrm>
            <a:off x="642100" y="3490909"/>
            <a:ext cx="8077717" cy="146986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endParaRPr lang="ru-RU" sz="3627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026" name="Picture 2" descr="Поддержка по национальному проекту «Малое и среднее предпринимательство» |  Карьера и бизнес | Деньги | Аргументы и Факты">
            <a:extLst>
              <a:ext uri="{FF2B5EF4-FFF2-40B4-BE49-F238E27FC236}">
                <a16:creationId xmlns:a16="http://schemas.microsoft.com/office/drawing/2014/main" id="{00A59270-F22E-9C5C-6F01-7E78ABAF8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320" y="233552"/>
            <a:ext cx="1986574" cy="147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Малый и средний бизнес Томской области / Портал внешнеэкономической  информации Томской области">
            <a:extLst>
              <a:ext uri="{FF2B5EF4-FFF2-40B4-BE49-F238E27FC236}">
                <a16:creationId xmlns:a16="http://schemas.microsoft.com/office/drawing/2014/main" id="{966D59D4-0E6B-4BB0-E73F-93914AFC9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290" y="26417"/>
            <a:ext cx="1621708" cy="121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ru-RU" dirty="0">
                <a:latin typeface="+mn-lt"/>
              </a:rPr>
            </a:b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Нормативные документы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838200" y="1803412"/>
            <a:ext cx="10515600" cy="435133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Приказ Минэкономразвития России от 26.03.2021 № 142 «Об утверждении требований к реализации мероприятий, осуществляемых субъектами Российской Федерации, бюджетам которых предоставляются субсидии на государственную поддержку малого и среднего предпринимательства…»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Постановление Администрации Томской области                                от 03.09.2021 № 368а «Об утверждении Порядка предоставления из областного бюджета грантов в форме субсидии субъектам малого и среднего предпринимательства, включенным в реестр социальных предпринимателей, или субъектам малого и среднего предпринимательства, созданным физическими лицами в возрасте до 25 лет включительно»</a:t>
            </a:r>
          </a:p>
          <a:p>
            <a:pPr>
              <a:buFont typeface="Wingdings" panose="05000000000000000000" pitchFamily="2" charset="2"/>
              <a:buChar char="q"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5903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70918" y="6533238"/>
            <a:ext cx="71977" cy="1426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52"/>
              </a:lnSpc>
            </a:pPr>
            <a:r>
              <a:rPr sz="1088" spc="9" dirty="0">
                <a:solidFill>
                  <a:srgbClr val="552112"/>
                </a:solidFill>
                <a:latin typeface="Calibri"/>
                <a:cs typeface="Calibri"/>
              </a:rPr>
              <a:t>1</a:t>
            </a:r>
            <a:endParaRPr sz="1088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868818" y="1698"/>
            <a:ext cx="6026747" cy="6853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4" name="object 4"/>
          <p:cNvSpPr/>
          <p:nvPr/>
        </p:nvSpPr>
        <p:spPr>
          <a:xfrm>
            <a:off x="1247607" y="3459999"/>
            <a:ext cx="3039170" cy="3395027"/>
          </a:xfrm>
          <a:custGeom>
            <a:avLst/>
            <a:gdLst/>
            <a:ahLst/>
            <a:cxnLst/>
            <a:rect l="l" t="t" r="r" b="b"/>
            <a:pathLst>
              <a:path w="3351529" h="3743959">
                <a:moveTo>
                  <a:pt x="0" y="0"/>
                </a:moveTo>
                <a:lnTo>
                  <a:pt x="0" y="1072605"/>
                </a:lnTo>
                <a:lnTo>
                  <a:pt x="22334" y="1073430"/>
                </a:lnTo>
                <a:lnTo>
                  <a:pt x="68253" y="1075971"/>
                </a:lnTo>
                <a:lnTo>
                  <a:pt x="114075" y="1079351"/>
                </a:lnTo>
                <a:lnTo>
                  <a:pt x="159788" y="1083568"/>
                </a:lnTo>
                <a:lnTo>
                  <a:pt x="205379" y="1088618"/>
                </a:lnTo>
                <a:lnTo>
                  <a:pt x="250833" y="1094499"/>
                </a:lnTo>
                <a:lnTo>
                  <a:pt x="296139" y="1101206"/>
                </a:lnTo>
                <a:lnTo>
                  <a:pt x="341282" y="1108738"/>
                </a:lnTo>
                <a:lnTo>
                  <a:pt x="386251" y="1117090"/>
                </a:lnTo>
                <a:lnTo>
                  <a:pt x="431030" y="1126261"/>
                </a:lnTo>
                <a:lnTo>
                  <a:pt x="475608" y="1136246"/>
                </a:lnTo>
                <a:lnTo>
                  <a:pt x="519971" y="1147043"/>
                </a:lnTo>
                <a:lnTo>
                  <a:pt x="564106" y="1158649"/>
                </a:lnTo>
                <a:lnTo>
                  <a:pt x="608000" y="1171061"/>
                </a:lnTo>
                <a:lnTo>
                  <a:pt x="651640" y="1184275"/>
                </a:lnTo>
                <a:lnTo>
                  <a:pt x="695011" y="1198288"/>
                </a:lnTo>
                <a:lnTo>
                  <a:pt x="738103" y="1213098"/>
                </a:lnTo>
                <a:lnTo>
                  <a:pt x="780900" y="1228701"/>
                </a:lnTo>
                <a:lnTo>
                  <a:pt x="823390" y="1245094"/>
                </a:lnTo>
                <a:lnTo>
                  <a:pt x="865560" y="1262275"/>
                </a:lnTo>
                <a:lnTo>
                  <a:pt x="907396" y="1280240"/>
                </a:lnTo>
                <a:lnTo>
                  <a:pt x="948886" y="1298985"/>
                </a:lnTo>
                <a:lnTo>
                  <a:pt x="990016" y="1318509"/>
                </a:lnTo>
                <a:lnTo>
                  <a:pt x="1030773" y="1338807"/>
                </a:lnTo>
                <a:lnTo>
                  <a:pt x="1071144" y="1359877"/>
                </a:lnTo>
                <a:lnTo>
                  <a:pt x="1111115" y="1381716"/>
                </a:lnTo>
                <a:lnTo>
                  <a:pt x="1150674" y="1404320"/>
                </a:lnTo>
                <a:lnTo>
                  <a:pt x="1189808" y="1427687"/>
                </a:lnTo>
                <a:lnTo>
                  <a:pt x="1228502" y="1451813"/>
                </a:lnTo>
                <a:lnTo>
                  <a:pt x="1266745" y="1476696"/>
                </a:lnTo>
                <a:lnTo>
                  <a:pt x="1304522" y="1502332"/>
                </a:lnTo>
                <a:lnTo>
                  <a:pt x="1341821" y="1528718"/>
                </a:lnTo>
                <a:lnTo>
                  <a:pt x="1378628" y="1555851"/>
                </a:lnTo>
                <a:lnTo>
                  <a:pt x="1414931" y="1583729"/>
                </a:lnTo>
                <a:lnTo>
                  <a:pt x="1450716" y="1612347"/>
                </a:lnTo>
                <a:lnTo>
                  <a:pt x="1485969" y="1641703"/>
                </a:lnTo>
                <a:lnTo>
                  <a:pt x="1520679" y="1671794"/>
                </a:lnTo>
                <a:lnTo>
                  <a:pt x="1554831" y="1702617"/>
                </a:lnTo>
                <a:lnTo>
                  <a:pt x="1588412" y="1734169"/>
                </a:lnTo>
                <a:lnTo>
                  <a:pt x="1621409" y="1766446"/>
                </a:lnTo>
                <a:lnTo>
                  <a:pt x="1653810" y="1799445"/>
                </a:lnTo>
                <a:lnTo>
                  <a:pt x="1685600" y="1833164"/>
                </a:lnTo>
                <a:lnTo>
                  <a:pt x="1716767" y="1867600"/>
                </a:lnTo>
                <a:lnTo>
                  <a:pt x="1747298" y="1902748"/>
                </a:lnTo>
                <a:lnTo>
                  <a:pt x="1777179" y="1938607"/>
                </a:lnTo>
                <a:lnTo>
                  <a:pt x="1806397" y="1975173"/>
                </a:lnTo>
                <a:lnTo>
                  <a:pt x="1834939" y="2012443"/>
                </a:lnTo>
                <a:lnTo>
                  <a:pt x="1862792" y="2050414"/>
                </a:lnTo>
                <a:lnTo>
                  <a:pt x="1889942" y="2089083"/>
                </a:lnTo>
                <a:lnTo>
                  <a:pt x="1916377" y="2128447"/>
                </a:lnTo>
                <a:lnTo>
                  <a:pt x="1942083" y="2168502"/>
                </a:lnTo>
                <a:lnTo>
                  <a:pt x="1967238" y="2209571"/>
                </a:lnTo>
                <a:lnTo>
                  <a:pt x="1991389" y="2250941"/>
                </a:lnTo>
                <a:lnTo>
                  <a:pt x="2014540" y="2292598"/>
                </a:lnTo>
                <a:lnTo>
                  <a:pt x="2036695" y="2334530"/>
                </a:lnTo>
                <a:lnTo>
                  <a:pt x="2057857" y="2376724"/>
                </a:lnTo>
                <a:lnTo>
                  <a:pt x="2078029" y="2419166"/>
                </a:lnTo>
                <a:lnTo>
                  <a:pt x="2097216" y="2461843"/>
                </a:lnTo>
                <a:lnTo>
                  <a:pt x="2115419" y="2504742"/>
                </a:lnTo>
                <a:lnTo>
                  <a:pt x="2132644" y="2547851"/>
                </a:lnTo>
                <a:lnTo>
                  <a:pt x="2148893" y="2591156"/>
                </a:lnTo>
                <a:lnTo>
                  <a:pt x="2164170" y="2634643"/>
                </a:lnTo>
                <a:lnTo>
                  <a:pt x="2178479" y="2678301"/>
                </a:lnTo>
                <a:lnTo>
                  <a:pt x="2191822" y="2722115"/>
                </a:lnTo>
                <a:lnTo>
                  <a:pt x="2204203" y="2766073"/>
                </a:lnTo>
                <a:lnTo>
                  <a:pt x="2215627" y="2810162"/>
                </a:lnTo>
                <a:lnTo>
                  <a:pt x="2226095" y="2854368"/>
                </a:lnTo>
                <a:lnTo>
                  <a:pt x="2235612" y="2898678"/>
                </a:lnTo>
                <a:lnTo>
                  <a:pt x="2244181" y="2943080"/>
                </a:lnTo>
                <a:lnTo>
                  <a:pt x="2251806" y="2987560"/>
                </a:lnTo>
                <a:lnTo>
                  <a:pt x="2258490" y="3032105"/>
                </a:lnTo>
                <a:lnTo>
                  <a:pt x="2264236" y="3076702"/>
                </a:lnTo>
                <a:lnTo>
                  <a:pt x="2269048" y="3121338"/>
                </a:lnTo>
                <a:lnTo>
                  <a:pt x="2272930" y="3166000"/>
                </a:lnTo>
                <a:lnTo>
                  <a:pt x="2275885" y="3210674"/>
                </a:lnTo>
                <a:lnTo>
                  <a:pt x="2277916" y="3255348"/>
                </a:lnTo>
                <a:lnTo>
                  <a:pt x="2279027" y="3300009"/>
                </a:lnTo>
                <a:lnTo>
                  <a:pt x="2279222" y="3344643"/>
                </a:lnTo>
                <a:lnTo>
                  <a:pt x="2278503" y="3389238"/>
                </a:lnTo>
                <a:lnTo>
                  <a:pt x="2276874" y="3433780"/>
                </a:lnTo>
                <a:lnTo>
                  <a:pt x="2274339" y="3478256"/>
                </a:lnTo>
                <a:lnTo>
                  <a:pt x="2270902" y="3522653"/>
                </a:lnTo>
                <a:lnTo>
                  <a:pt x="2266565" y="3566958"/>
                </a:lnTo>
                <a:lnTo>
                  <a:pt x="2261332" y="3611158"/>
                </a:lnTo>
                <a:lnTo>
                  <a:pt x="2255207" y="3655240"/>
                </a:lnTo>
                <a:lnTo>
                  <a:pt x="2248193" y="3699190"/>
                </a:lnTo>
                <a:lnTo>
                  <a:pt x="2240206" y="3743428"/>
                </a:lnTo>
                <a:lnTo>
                  <a:pt x="3325232" y="3743428"/>
                </a:lnTo>
                <a:lnTo>
                  <a:pt x="3333019" y="3677162"/>
                </a:lnTo>
                <a:lnTo>
                  <a:pt x="3337408" y="3632935"/>
                </a:lnTo>
                <a:lnTo>
                  <a:pt x="3341196" y="3588658"/>
                </a:lnTo>
                <a:lnTo>
                  <a:pt x="3344383" y="3544336"/>
                </a:lnTo>
                <a:lnTo>
                  <a:pt x="3346969" y="3499977"/>
                </a:lnTo>
                <a:lnTo>
                  <a:pt x="3348952" y="3455587"/>
                </a:lnTo>
                <a:lnTo>
                  <a:pt x="3350331" y="3411171"/>
                </a:lnTo>
                <a:lnTo>
                  <a:pt x="3351108" y="3366737"/>
                </a:lnTo>
                <a:lnTo>
                  <a:pt x="3351279" y="3322289"/>
                </a:lnTo>
                <a:lnTo>
                  <a:pt x="3350846" y="3277836"/>
                </a:lnTo>
                <a:lnTo>
                  <a:pt x="3349807" y="3233381"/>
                </a:lnTo>
                <a:lnTo>
                  <a:pt x="3348162" y="3188933"/>
                </a:lnTo>
                <a:lnTo>
                  <a:pt x="3345910" y="3144497"/>
                </a:lnTo>
                <a:lnTo>
                  <a:pt x="3343049" y="3100080"/>
                </a:lnTo>
                <a:lnTo>
                  <a:pt x="3339581" y="3055687"/>
                </a:lnTo>
                <a:lnTo>
                  <a:pt x="3335504" y="3011325"/>
                </a:lnTo>
                <a:lnTo>
                  <a:pt x="3330817" y="2967000"/>
                </a:lnTo>
                <a:lnTo>
                  <a:pt x="3325519" y="2922718"/>
                </a:lnTo>
                <a:lnTo>
                  <a:pt x="3319611" y="2878486"/>
                </a:lnTo>
                <a:lnTo>
                  <a:pt x="3313091" y="2834309"/>
                </a:lnTo>
                <a:lnTo>
                  <a:pt x="3305958" y="2790195"/>
                </a:lnTo>
                <a:lnTo>
                  <a:pt x="3298213" y="2746149"/>
                </a:lnTo>
                <a:lnTo>
                  <a:pt x="3289854" y="2702177"/>
                </a:lnTo>
                <a:lnTo>
                  <a:pt x="3280881" y="2658286"/>
                </a:lnTo>
                <a:lnTo>
                  <a:pt x="3271292" y="2614482"/>
                </a:lnTo>
                <a:lnTo>
                  <a:pt x="3261089" y="2570771"/>
                </a:lnTo>
                <a:lnTo>
                  <a:pt x="3250268" y="2527160"/>
                </a:lnTo>
                <a:lnTo>
                  <a:pt x="3238831" y="2483654"/>
                </a:lnTo>
                <a:lnTo>
                  <a:pt x="3226777" y="2440260"/>
                </a:lnTo>
                <a:lnTo>
                  <a:pt x="3214104" y="2396984"/>
                </a:lnTo>
                <a:lnTo>
                  <a:pt x="3200812" y="2353832"/>
                </a:lnTo>
                <a:lnTo>
                  <a:pt x="3186900" y="2310811"/>
                </a:lnTo>
                <a:lnTo>
                  <a:pt x="3172368" y="2267926"/>
                </a:lnTo>
                <a:lnTo>
                  <a:pt x="3157216" y="2225185"/>
                </a:lnTo>
                <a:lnTo>
                  <a:pt x="3141442" y="2182593"/>
                </a:lnTo>
                <a:lnTo>
                  <a:pt x="3125045" y="2140156"/>
                </a:lnTo>
                <a:lnTo>
                  <a:pt x="3108026" y="2097881"/>
                </a:lnTo>
                <a:lnTo>
                  <a:pt x="3090383" y="2055774"/>
                </a:lnTo>
                <a:lnTo>
                  <a:pt x="3072116" y="2013840"/>
                </a:lnTo>
                <a:lnTo>
                  <a:pt x="3053224" y="1972088"/>
                </a:lnTo>
                <a:lnTo>
                  <a:pt x="3033706" y="1930521"/>
                </a:lnTo>
                <a:lnTo>
                  <a:pt x="3013563" y="1889148"/>
                </a:lnTo>
                <a:lnTo>
                  <a:pt x="2992792" y="1847974"/>
                </a:lnTo>
                <a:lnTo>
                  <a:pt x="2971394" y="1807005"/>
                </a:lnTo>
                <a:lnTo>
                  <a:pt x="2949368" y="1766247"/>
                </a:lnTo>
                <a:lnTo>
                  <a:pt x="2926712" y="1725707"/>
                </a:lnTo>
                <a:lnTo>
                  <a:pt x="2903428" y="1685391"/>
                </a:lnTo>
                <a:lnTo>
                  <a:pt x="2879513" y="1645306"/>
                </a:lnTo>
                <a:lnTo>
                  <a:pt x="2854967" y="1605456"/>
                </a:lnTo>
                <a:lnTo>
                  <a:pt x="2829790" y="1565850"/>
                </a:lnTo>
                <a:lnTo>
                  <a:pt x="2803981" y="1526492"/>
                </a:lnTo>
                <a:lnTo>
                  <a:pt x="2777539" y="1487389"/>
                </a:lnTo>
                <a:lnTo>
                  <a:pt x="2750464" y="1448548"/>
                </a:lnTo>
                <a:lnTo>
                  <a:pt x="2722754" y="1409974"/>
                </a:lnTo>
                <a:lnTo>
                  <a:pt x="2694409" y="1371674"/>
                </a:lnTo>
                <a:lnTo>
                  <a:pt x="2665430" y="1333654"/>
                </a:lnTo>
                <a:lnTo>
                  <a:pt x="2635814" y="1295920"/>
                </a:lnTo>
                <a:lnTo>
                  <a:pt x="2605561" y="1258479"/>
                </a:lnTo>
                <a:lnTo>
                  <a:pt x="2574671" y="1221336"/>
                </a:lnTo>
                <a:lnTo>
                  <a:pt x="2543516" y="1184928"/>
                </a:lnTo>
                <a:lnTo>
                  <a:pt x="2511940" y="1149058"/>
                </a:lnTo>
                <a:lnTo>
                  <a:pt x="2479950" y="1113725"/>
                </a:lnTo>
                <a:lnTo>
                  <a:pt x="2447552" y="1078932"/>
                </a:lnTo>
                <a:lnTo>
                  <a:pt x="2414752" y="1044678"/>
                </a:lnTo>
                <a:lnTo>
                  <a:pt x="2381557" y="1010965"/>
                </a:lnTo>
                <a:lnTo>
                  <a:pt x="2347972" y="977792"/>
                </a:lnTo>
                <a:lnTo>
                  <a:pt x="2314004" y="945160"/>
                </a:lnTo>
                <a:lnTo>
                  <a:pt x="2279659" y="913070"/>
                </a:lnTo>
                <a:lnTo>
                  <a:pt x="2244944" y="881523"/>
                </a:lnTo>
                <a:lnTo>
                  <a:pt x="2209864" y="850519"/>
                </a:lnTo>
                <a:lnTo>
                  <a:pt x="2174427" y="820058"/>
                </a:lnTo>
                <a:lnTo>
                  <a:pt x="2138637" y="790142"/>
                </a:lnTo>
                <a:lnTo>
                  <a:pt x="2102502" y="760770"/>
                </a:lnTo>
                <a:lnTo>
                  <a:pt x="2066028" y="731944"/>
                </a:lnTo>
                <a:lnTo>
                  <a:pt x="2029221" y="703664"/>
                </a:lnTo>
                <a:lnTo>
                  <a:pt x="1992087" y="675930"/>
                </a:lnTo>
                <a:lnTo>
                  <a:pt x="1954632" y="648744"/>
                </a:lnTo>
                <a:lnTo>
                  <a:pt x="1916864" y="622105"/>
                </a:lnTo>
                <a:lnTo>
                  <a:pt x="1878787" y="596014"/>
                </a:lnTo>
                <a:lnTo>
                  <a:pt x="1840409" y="570473"/>
                </a:lnTo>
                <a:lnTo>
                  <a:pt x="1801735" y="545481"/>
                </a:lnTo>
                <a:lnTo>
                  <a:pt x="1762772" y="521039"/>
                </a:lnTo>
                <a:lnTo>
                  <a:pt x="1723526" y="497148"/>
                </a:lnTo>
                <a:lnTo>
                  <a:pt x="1684004" y="473808"/>
                </a:lnTo>
                <a:lnTo>
                  <a:pt x="1644211" y="451020"/>
                </a:lnTo>
                <a:lnTo>
                  <a:pt x="1604154" y="428784"/>
                </a:lnTo>
                <a:lnTo>
                  <a:pt x="1563839" y="407102"/>
                </a:lnTo>
                <a:lnTo>
                  <a:pt x="1523272" y="385973"/>
                </a:lnTo>
                <a:lnTo>
                  <a:pt x="1482461" y="365398"/>
                </a:lnTo>
                <a:lnTo>
                  <a:pt x="1441410" y="345378"/>
                </a:lnTo>
                <a:lnTo>
                  <a:pt x="1400126" y="325913"/>
                </a:lnTo>
                <a:lnTo>
                  <a:pt x="1358616" y="307005"/>
                </a:lnTo>
                <a:lnTo>
                  <a:pt x="1316885" y="288652"/>
                </a:lnTo>
                <a:lnTo>
                  <a:pt x="1274940" y="270858"/>
                </a:lnTo>
                <a:lnTo>
                  <a:pt x="1232788" y="253620"/>
                </a:lnTo>
                <a:lnTo>
                  <a:pt x="1190434" y="236941"/>
                </a:lnTo>
                <a:lnTo>
                  <a:pt x="1147885" y="220822"/>
                </a:lnTo>
                <a:lnTo>
                  <a:pt x="1105147" y="205261"/>
                </a:lnTo>
                <a:lnTo>
                  <a:pt x="1062226" y="190261"/>
                </a:lnTo>
                <a:lnTo>
                  <a:pt x="1019129" y="175821"/>
                </a:lnTo>
                <a:lnTo>
                  <a:pt x="975861" y="161943"/>
                </a:lnTo>
                <a:lnTo>
                  <a:pt x="932430" y="148626"/>
                </a:lnTo>
                <a:lnTo>
                  <a:pt x="888840" y="135872"/>
                </a:lnTo>
                <a:lnTo>
                  <a:pt x="845100" y="123681"/>
                </a:lnTo>
                <a:lnTo>
                  <a:pt x="801214" y="112053"/>
                </a:lnTo>
                <a:lnTo>
                  <a:pt x="757189" y="100990"/>
                </a:lnTo>
                <a:lnTo>
                  <a:pt x="713032" y="90491"/>
                </a:lnTo>
                <a:lnTo>
                  <a:pt x="668748" y="80558"/>
                </a:lnTo>
                <a:lnTo>
                  <a:pt x="624345" y="71191"/>
                </a:lnTo>
                <a:lnTo>
                  <a:pt x="579827" y="62390"/>
                </a:lnTo>
                <a:lnTo>
                  <a:pt x="535202" y="54156"/>
                </a:lnTo>
                <a:lnTo>
                  <a:pt x="490475" y="46491"/>
                </a:lnTo>
                <a:lnTo>
                  <a:pt x="445653" y="39393"/>
                </a:lnTo>
                <a:lnTo>
                  <a:pt x="400743" y="32865"/>
                </a:lnTo>
                <a:lnTo>
                  <a:pt x="355750" y="26905"/>
                </a:lnTo>
                <a:lnTo>
                  <a:pt x="310681" y="21516"/>
                </a:lnTo>
                <a:lnTo>
                  <a:pt x="265541" y="16698"/>
                </a:lnTo>
                <a:lnTo>
                  <a:pt x="220338" y="12451"/>
                </a:lnTo>
                <a:lnTo>
                  <a:pt x="175078" y="8776"/>
                </a:lnTo>
                <a:lnTo>
                  <a:pt x="129766" y="5673"/>
                </a:lnTo>
                <a:lnTo>
                  <a:pt x="84409" y="3143"/>
                </a:lnTo>
                <a:lnTo>
                  <a:pt x="39013" y="1186"/>
                </a:lnTo>
                <a:lnTo>
                  <a:pt x="0" y="0"/>
                </a:lnTo>
                <a:close/>
              </a:path>
            </a:pathLst>
          </a:custGeom>
          <a:solidFill>
            <a:srgbClr val="F7F1E4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5" name="object 5"/>
          <p:cNvSpPr/>
          <p:nvPr/>
        </p:nvSpPr>
        <p:spPr>
          <a:xfrm>
            <a:off x="9915290" y="4780216"/>
            <a:ext cx="1028181" cy="11967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8" name="object 8"/>
          <p:cNvSpPr/>
          <p:nvPr/>
        </p:nvSpPr>
        <p:spPr>
          <a:xfrm>
            <a:off x="10327116" y="6423370"/>
            <a:ext cx="513054" cy="345491"/>
          </a:xfrm>
          <a:custGeom>
            <a:avLst/>
            <a:gdLst/>
            <a:ahLst/>
            <a:cxnLst/>
            <a:rect l="l" t="t" r="r" b="b"/>
            <a:pathLst>
              <a:path w="565784" h="381000">
                <a:moveTo>
                  <a:pt x="565403" y="0"/>
                </a:moveTo>
                <a:lnTo>
                  <a:pt x="0" y="0"/>
                </a:lnTo>
                <a:lnTo>
                  <a:pt x="0" y="381000"/>
                </a:lnTo>
                <a:lnTo>
                  <a:pt x="565403" y="381000"/>
                </a:lnTo>
                <a:lnTo>
                  <a:pt x="5654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9" name="object 9"/>
          <p:cNvSpPr/>
          <p:nvPr/>
        </p:nvSpPr>
        <p:spPr>
          <a:xfrm>
            <a:off x="7048406" y="2987274"/>
            <a:ext cx="262573" cy="409983"/>
          </a:xfrm>
          <a:custGeom>
            <a:avLst/>
            <a:gdLst/>
            <a:ahLst/>
            <a:cxnLst/>
            <a:rect l="l" t="t" r="r" b="b"/>
            <a:pathLst>
              <a:path w="289559" h="452120">
                <a:moveTo>
                  <a:pt x="144762" y="0"/>
                </a:moveTo>
                <a:lnTo>
                  <a:pt x="0" y="144206"/>
                </a:lnTo>
                <a:lnTo>
                  <a:pt x="144762" y="451599"/>
                </a:lnTo>
                <a:lnTo>
                  <a:pt x="289536" y="144206"/>
                </a:lnTo>
                <a:lnTo>
                  <a:pt x="144762" y="0"/>
                </a:lnTo>
                <a:close/>
              </a:path>
            </a:pathLst>
          </a:custGeom>
          <a:solidFill>
            <a:srgbClr val="EC523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0" name="object 10"/>
          <p:cNvSpPr/>
          <p:nvPr/>
        </p:nvSpPr>
        <p:spPr>
          <a:xfrm>
            <a:off x="6793260" y="1803412"/>
            <a:ext cx="774476" cy="1190793"/>
          </a:xfrm>
          <a:custGeom>
            <a:avLst/>
            <a:gdLst/>
            <a:ahLst/>
            <a:cxnLst/>
            <a:rect l="l" t="t" r="r" b="b"/>
            <a:pathLst>
              <a:path w="854075" h="1313179">
                <a:moveTo>
                  <a:pt x="426878" y="0"/>
                </a:moveTo>
                <a:lnTo>
                  <a:pt x="376458" y="29222"/>
                </a:lnTo>
                <a:lnTo>
                  <a:pt x="314714" y="70800"/>
                </a:lnTo>
                <a:lnTo>
                  <a:pt x="278763" y="97885"/>
                </a:lnTo>
                <a:lnTo>
                  <a:pt x="240920" y="129017"/>
                </a:lnTo>
                <a:lnTo>
                  <a:pt x="202304" y="164087"/>
                </a:lnTo>
                <a:lnTo>
                  <a:pt x="164037" y="202983"/>
                </a:lnTo>
                <a:lnTo>
                  <a:pt x="127238" y="245594"/>
                </a:lnTo>
                <a:lnTo>
                  <a:pt x="93026" y="291808"/>
                </a:lnTo>
                <a:lnTo>
                  <a:pt x="62524" y="341514"/>
                </a:lnTo>
                <a:lnTo>
                  <a:pt x="36850" y="394601"/>
                </a:lnTo>
                <a:lnTo>
                  <a:pt x="17124" y="450957"/>
                </a:lnTo>
                <a:lnTo>
                  <a:pt x="4467" y="510472"/>
                </a:lnTo>
                <a:lnTo>
                  <a:pt x="0" y="573035"/>
                </a:lnTo>
                <a:lnTo>
                  <a:pt x="36540" y="811936"/>
                </a:lnTo>
                <a:lnTo>
                  <a:pt x="116929" y="1052618"/>
                </a:lnTo>
                <a:lnTo>
                  <a:pt x="197318" y="1238513"/>
                </a:lnTo>
                <a:lnTo>
                  <a:pt x="233858" y="1313049"/>
                </a:lnTo>
                <a:lnTo>
                  <a:pt x="426878" y="1111923"/>
                </a:lnTo>
                <a:lnTo>
                  <a:pt x="711191" y="1111923"/>
                </a:lnTo>
                <a:lnTo>
                  <a:pt x="736836" y="1052619"/>
                </a:lnTo>
                <a:lnTo>
                  <a:pt x="761393" y="979090"/>
                </a:lnTo>
                <a:lnTo>
                  <a:pt x="296962" y="979090"/>
                </a:lnTo>
                <a:lnTo>
                  <a:pt x="292069" y="962415"/>
                </a:lnTo>
                <a:lnTo>
                  <a:pt x="267144" y="882101"/>
                </a:lnTo>
                <a:lnTo>
                  <a:pt x="251027" y="825399"/>
                </a:lnTo>
                <a:lnTo>
                  <a:pt x="235084" y="762293"/>
                </a:lnTo>
                <a:lnTo>
                  <a:pt x="221273" y="696250"/>
                </a:lnTo>
                <a:lnTo>
                  <a:pt x="211550" y="630740"/>
                </a:lnTo>
                <a:lnTo>
                  <a:pt x="207874" y="569231"/>
                </a:lnTo>
                <a:lnTo>
                  <a:pt x="214896" y="503065"/>
                </a:lnTo>
                <a:lnTo>
                  <a:pt x="233802" y="443797"/>
                </a:lnTo>
                <a:lnTo>
                  <a:pt x="261354" y="391583"/>
                </a:lnTo>
                <a:lnTo>
                  <a:pt x="294313" y="346582"/>
                </a:lnTo>
                <a:lnTo>
                  <a:pt x="329442" y="308951"/>
                </a:lnTo>
                <a:lnTo>
                  <a:pt x="363501" y="278848"/>
                </a:lnTo>
                <a:lnTo>
                  <a:pt x="415457" y="241857"/>
                </a:lnTo>
                <a:lnTo>
                  <a:pt x="426878" y="235285"/>
                </a:lnTo>
                <a:lnTo>
                  <a:pt x="717621" y="235285"/>
                </a:lnTo>
                <a:lnTo>
                  <a:pt x="689725" y="202983"/>
                </a:lnTo>
                <a:lnTo>
                  <a:pt x="651458" y="164088"/>
                </a:lnTo>
                <a:lnTo>
                  <a:pt x="612843" y="129018"/>
                </a:lnTo>
                <a:lnTo>
                  <a:pt x="575000" y="97885"/>
                </a:lnTo>
                <a:lnTo>
                  <a:pt x="539048" y="70800"/>
                </a:lnTo>
                <a:lnTo>
                  <a:pt x="506109" y="47876"/>
                </a:lnTo>
                <a:lnTo>
                  <a:pt x="453749" y="14951"/>
                </a:lnTo>
                <a:lnTo>
                  <a:pt x="436567" y="5173"/>
                </a:lnTo>
                <a:lnTo>
                  <a:pt x="426878" y="0"/>
                </a:lnTo>
                <a:close/>
              </a:path>
              <a:path w="854075" h="1313179">
                <a:moveTo>
                  <a:pt x="711191" y="1111923"/>
                </a:moveTo>
                <a:lnTo>
                  <a:pt x="426878" y="1111923"/>
                </a:lnTo>
                <a:lnTo>
                  <a:pt x="619911" y="1313049"/>
                </a:lnTo>
                <a:lnTo>
                  <a:pt x="656450" y="1238513"/>
                </a:lnTo>
                <a:lnTo>
                  <a:pt x="711191" y="1111923"/>
                </a:lnTo>
                <a:close/>
              </a:path>
              <a:path w="854075" h="1313179">
                <a:moveTo>
                  <a:pt x="426878" y="846270"/>
                </a:moveTo>
                <a:lnTo>
                  <a:pt x="296962" y="979090"/>
                </a:lnTo>
                <a:lnTo>
                  <a:pt x="553086" y="979090"/>
                </a:lnTo>
                <a:lnTo>
                  <a:pt x="426878" y="846270"/>
                </a:lnTo>
                <a:close/>
              </a:path>
              <a:path w="854075" h="1313179">
                <a:moveTo>
                  <a:pt x="717621" y="235285"/>
                </a:moveTo>
                <a:lnTo>
                  <a:pt x="426878" y="235285"/>
                </a:lnTo>
                <a:lnTo>
                  <a:pt x="438299" y="241857"/>
                </a:lnTo>
                <a:lnTo>
                  <a:pt x="460505" y="256431"/>
                </a:lnTo>
                <a:lnTo>
                  <a:pt x="524319" y="308951"/>
                </a:lnTo>
                <a:lnTo>
                  <a:pt x="559450" y="346582"/>
                </a:lnTo>
                <a:lnTo>
                  <a:pt x="592411" y="391584"/>
                </a:lnTo>
                <a:lnTo>
                  <a:pt x="619965" y="443797"/>
                </a:lnTo>
                <a:lnTo>
                  <a:pt x="638872" y="503066"/>
                </a:lnTo>
                <a:lnTo>
                  <a:pt x="645894" y="569231"/>
                </a:lnTo>
                <a:lnTo>
                  <a:pt x="642211" y="630740"/>
                </a:lnTo>
                <a:lnTo>
                  <a:pt x="632438" y="696250"/>
                </a:lnTo>
                <a:lnTo>
                  <a:pt x="618488" y="762293"/>
                </a:lnTo>
                <a:lnTo>
                  <a:pt x="602276" y="825399"/>
                </a:lnTo>
                <a:lnTo>
                  <a:pt x="585716" y="882101"/>
                </a:lnTo>
                <a:lnTo>
                  <a:pt x="570721" y="928929"/>
                </a:lnTo>
                <a:lnTo>
                  <a:pt x="553086" y="979090"/>
                </a:lnTo>
                <a:lnTo>
                  <a:pt x="761393" y="979090"/>
                </a:lnTo>
                <a:lnTo>
                  <a:pt x="817221" y="811936"/>
                </a:lnTo>
                <a:lnTo>
                  <a:pt x="853760" y="573035"/>
                </a:lnTo>
                <a:lnTo>
                  <a:pt x="849292" y="510473"/>
                </a:lnTo>
                <a:lnTo>
                  <a:pt x="836636" y="450958"/>
                </a:lnTo>
                <a:lnTo>
                  <a:pt x="816911" y="394601"/>
                </a:lnTo>
                <a:lnTo>
                  <a:pt x="791237" y="341514"/>
                </a:lnTo>
                <a:lnTo>
                  <a:pt x="760735" y="291808"/>
                </a:lnTo>
                <a:lnTo>
                  <a:pt x="726524" y="245594"/>
                </a:lnTo>
                <a:lnTo>
                  <a:pt x="717621" y="235285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1" name="object 11"/>
          <p:cNvSpPr/>
          <p:nvPr/>
        </p:nvSpPr>
        <p:spPr>
          <a:xfrm>
            <a:off x="7435503" y="1672651"/>
            <a:ext cx="262573" cy="268907"/>
          </a:xfrm>
          <a:custGeom>
            <a:avLst/>
            <a:gdLst/>
            <a:ahLst/>
            <a:cxnLst/>
            <a:rect l="l" t="t" r="r" b="b"/>
            <a:pathLst>
              <a:path w="289559" h="296544">
                <a:moveTo>
                  <a:pt x="144762" y="0"/>
                </a:moveTo>
                <a:lnTo>
                  <a:pt x="0" y="148061"/>
                </a:lnTo>
                <a:lnTo>
                  <a:pt x="144762" y="295995"/>
                </a:lnTo>
                <a:lnTo>
                  <a:pt x="289536" y="148061"/>
                </a:lnTo>
                <a:lnTo>
                  <a:pt x="144762" y="0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2" name="object 12"/>
          <p:cNvSpPr/>
          <p:nvPr/>
        </p:nvSpPr>
        <p:spPr>
          <a:xfrm>
            <a:off x="7092166" y="2223290"/>
            <a:ext cx="178393" cy="18584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4" name="object 14"/>
          <p:cNvSpPr txBox="1"/>
          <p:nvPr/>
        </p:nvSpPr>
        <p:spPr>
          <a:xfrm>
            <a:off x="1610951" y="4417708"/>
            <a:ext cx="6271240" cy="1461079"/>
          </a:xfrm>
          <a:prstGeom prst="rect">
            <a:avLst/>
          </a:prstGeom>
        </p:spPr>
        <p:txBody>
          <a:bodyPr vert="horz" wrap="square" lIns="0" tIns="30518" rIns="0" bIns="0" rtlCol="0">
            <a:spAutoFit/>
          </a:bodyPr>
          <a:lstStyle/>
          <a:p>
            <a:pPr>
              <a:spcBef>
                <a:spcPts val="32"/>
              </a:spcBef>
            </a:pPr>
            <a:endParaRPr lang="ru-RU" sz="2131" dirty="0">
              <a:latin typeface="Arial"/>
              <a:cs typeface="Arial"/>
            </a:endParaRPr>
          </a:p>
          <a:p>
            <a:pPr>
              <a:spcBef>
                <a:spcPts val="32"/>
              </a:spcBef>
            </a:pPr>
            <a:endParaRPr lang="ru-RU" sz="2131" dirty="0">
              <a:latin typeface="Arial"/>
              <a:cs typeface="Arial"/>
            </a:endParaRPr>
          </a:p>
          <a:p>
            <a:pPr>
              <a:spcBef>
                <a:spcPts val="14"/>
              </a:spcBef>
            </a:pPr>
            <a:endParaRPr sz="2040" dirty="0">
              <a:latin typeface="Arial"/>
              <a:cs typeface="Arial"/>
            </a:endParaRPr>
          </a:p>
          <a:p>
            <a:pPr marL="11516" marR="4495987">
              <a:lnSpc>
                <a:spcPct val="107100"/>
              </a:lnSpc>
            </a:pPr>
            <a:br>
              <a:rPr lang="ru-RU" sz="1451" b="1" spc="-5" dirty="0">
                <a:solidFill>
                  <a:srgbClr val="EC5238"/>
                </a:solidFill>
                <a:latin typeface="Arial"/>
                <a:cs typeface="Arial"/>
              </a:rPr>
            </a:br>
            <a:endParaRPr sz="1451" dirty="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1534668" y="0"/>
                </a:moveTo>
                <a:lnTo>
                  <a:pt x="0" y="0"/>
                </a:lnTo>
                <a:lnTo>
                  <a:pt x="0" y="525779"/>
                </a:lnTo>
                <a:lnTo>
                  <a:pt x="1534668" y="525779"/>
                </a:lnTo>
                <a:lnTo>
                  <a:pt x="15346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6" name="object 16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0" y="525779"/>
                </a:moveTo>
                <a:lnTo>
                  <a:pt x="1534668" y="525779"/>
                </a:lnTo>
                <a:lnTo>
                  <a:pt x="1534668" y="0"/>
                </a:lnTo>
                <a:lnTo>
                  <a:pt x="0" y="0"/>
                </a:lnTo>
                <a:lnTo>
                  <a:pt x="0" y="525779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21" name="Title 9">
            <a:extLst>
              <a:ext uri="{FF2B5EF4-FFF2-40B4-BE49-F238E27FC236}">
                <a16:creationId xmlns:a16="http://schemas.microsoft.com/office/drawing/2014/main" id="{CE16DE3F-B598-42DA-A39B-748F9F82DC98}"/>
              </a:ext>
            </a:extLst>
          </p:cNvPr>
          <p:cNvSpPr txBox="1">
            <a:spLocks/>
          </p:cNvSpPr>
          <p:nvPr/>
        </p:nvSpPr>
        <p:spPr>
          <a:xfrm>
            <a:off x="642100" y="3490909"/>
            <a:ext cx="8077717" cy="146986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endParaRPr lang="ru-RU" sz="3627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ctr"/>
            <a:r>
              <a:rPr lang="ru-RU" sz="1814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                                    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5D6F2C1-565D-4910-8C14-2F567966404E}"/>
              </a:ext>
            </a:extLst>
          </p:cNvPr>
          <p:cNvSpPr txBox="1"/>
          <p:nvPr/>
        </p:nvSpPr>
        <p:spPr>
          <a:xfrm>
            <a:off x="454190" y="2142443"/>
            <a:ext cx="9872925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ru-RU" sz="6000" b="1" dirty="0">
              <a:solidFill>
                <a:schemeClr val="accent2">
                  <a:lumMod val="50000"/>
                </a:schemeClr>
              </a:solidFill>
              <a:latin typeface="MyriadPro-SemiCn"/>
            </a:endParaRPr>
          </a:p>
          <a:p>
            <a:pPr algn="ctr"/>
            <a:r>
              <a:rPr lang="ru-RU" sz="6000" b="1" dirty="0">
                <a:solidFill>
                  <a:schemeClr val="accent2">
                    <a:lumMod val="50000"/>
                  </a:schemeClr>
                </a:solidFill>
                <a:latin typeface="MyriadPro-SemiCn"/>
              </a:rPr>
              <a:t>Отчетность по гранту</a:t>
            </a:r>
          </a:p>
        </p:txBody>
      </p:sp>
      <p:pic>
        <p:nvPicPr>
          <p:cNvPr id="1026" name="Picture 2" descr="Поддержка по национальному проекту «Малое и среднее предпринимательство» |  Карьера и бизнес | Деньги | Аргументы и Факты">
            <a:extLst>
              <a:ext uri="{FF2B5EF4-FFF2-40B4-BE49-F238E27FC236}">
                <a16:creationId xmlns:a16="http://schemas.microsoft.com/office/drawing/2014/main" id="{00A59270-F22E-9C5C-6F01-7E78ABAF8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320" y="233552"/>
            <a:ext cx="1986574" cy="147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Малый и средний бизнес Томской области / Портал внешнеэкономической  информации Томской области">
            <a:extLst>
              <a:ext uri="{FF2B5EF4-FFF2-40B4-BE49-F238E27FC236}">
                <a16:creationId xmlns:a16="http://schemas.microsoft.com/office/drawing/2014/main" id="{966D59D4-0E6B-4BB0-E73F-93914AFC9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290" y="26417"/>
            <a:ext cx="1621708" cy="121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5392C7B-42F5-6793-0087-22EFEB1E53C7}"/>
              </a:ext>
            </a:extLst>
          </p:cNvPr>
          <p:cNvSpPr txBox="1"/>
          <p:nvPr/>
        </p:nvSpPr>
        <p:spPr>
          <a:xfrm>
            <a:off x="2228411" y="443906"/>
            <a:ext cx="4058976" cy="15992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829178"/>
            <a:endParaRPr lang="ru-RU" sz="1632" b="1" dirty="0">
              <a:solidFill>
                <a:srgbClr val="C0504D">
                  <a:lumMod val="50000"/>
                </a:srgbClr>
              </a:solidFill>
              <a:latin typeface="MyriadPro-SemiCn"/>
            </a:endParaRPr>
          </a:p>
          <a:p>
            <a:pPr defTabSz="829178"/>
            <a:endParaRPr lang="ru-RU" sz="1632" b="1" dirty="0">
              <a:solidFill>
                <a:srgbClr val="C0504D">
                  <a:lumMod val="50000"/>
                </a:srgbClr>
              </a:solidFill>
              <a:latin typeface="MyriadPro-SemiCn"/>
            </a:endParaRPr>
          </a:p>
          <a:p>
            <a:pPr defTabSz="829178"/>
            <a:endParaRPr lang="ru-RU" sz="1632" b="1" dirty="0">
              <a:solidFill>
                <a:srgbClr val="C0504D">
                  <a:lumMod val="50000"/>
                </a:srgbClr>
              </a:solidFill>
              <a:latin typeface="MyriadPro-SemiCn"/>
            </a:endParaRPr>
          </a:p>
          <a:p>
            <a:pPr defTabSz="829178"/>
            <a:r>
              <a:rPr lang="ru-RU" sz="1632" b="1" dirty="0">
                <a:solidFill>
                  <a:srgbClr val="C0504D">
                    <a:lumMod val="50000"/>
                  </a:srgbClr>
                </a:solidFill>
                <a:latin typeface="MyriadPro-SemiCn"/>
              </a:rPr>
              <a:t>Центр Инноваций</a:t>
            </a:r>
          </a:p>
          <a:p>
            <a:pPr defTabSz="829178"/>
            <a:r>
              <a:rPr lang="ru-RU" sz="1632" b="1" dirty="0">
                <a:solidFill>
                  <a:srgbClr val="C0504D">
                    <a:lumMod val="50000"/>
                  </a:srgbClr>
                </a:solidFill>
                <a:latin typeface="MyriadPro-SemiCn"/>
              </a:rPr>
              <a:t>Социальной Сферы</a:t>
            </a:r>
          </a:p>
          <a:p>
            <a:pPr defTabSz="829178"/>
            <a:r>
              <a:rPr lang="ru-RU" sz="1632" b="1" dirty="0">
                <a:solidFill>
                  <a:srgbClr val="C0504D">
                    <a:lumMod val="50000"/>
                  </a:srgbClr>
                </a:solidFill>
                <a:latin typeface="MyriadPro-SemiCn"/>
              </a:rPr>
              <a:t>Томской области</a:t>
            </a:r>
            <a:endParaRPr lang="ru-RU" sz="1632" b="1" dirty="0">
              <a:solidFill>
                <a:srgbClr val="C0504D">
                  <a:lumMod val="50000"/>
                </a:srgbClr>
              </a:solidFill>
              <a:latin typeface="Calibri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00E13FE-ADF4-0E67-3103-4C319B9372C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329" y="1181002"/>
            <a:ext cx="602271" cy="925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9586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70918" y="6533238"/>
            <a:ext cx="71977" cy="1426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52"/>
              </a:lnSpc>
            </a:pPr>
            <a:r>
              <a:rPr sz="1088" spc="9" dirty="0">
                <a:solidFill>
                  <a:srgbClr val="552112"/>
                </a:solidFill>
                <a:latin typeface="Calibri"/>
                <a:cs typeface="Calibri"/>
              </a:rPr>
              <a:t>1</a:t>
            </a:r>
            <a:endParaRPr sz="1088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868818" y="1698"/>
            <a:ext cx="6026747" cy="6853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 dirty="0"/>
          </a:p>
        </p:txBody>
      </p:sp>
      <p:sp>
        <p:nvSpPr>
          <p:cNvPr id="4" name="object 4"/>
          <p:cNvSpPr/>
          <p:nvPr/>
        </p:nvSpPr>
        <p:spPr>
          <a:xfrm>
            <a:off x="1247607" y="3459999"/>
            <a:ext cx="3039170" cy="3395027"/>
          </a:xfrm>
          <a:custGeom>
            <a:avLst/>
            <a:gdLst/>
            <a:ahLst/>
            <a:cxnLst/>
            <a:rect l="l" t="t" r="r" b="b"/>
            <a:pathLst>
              <a:path w="3351529" h="3743959">
                <a:moveTo>
                  <a:pt x="0" y="0"/>
                </a:moveTo>
                <a:lnTo>
                  <a:pt x="0" y="1072605"/>
                </a:lnTo>
                <a:lnTo>
                  <a:pt x="22334" y="1073430"/>
                </a:lnTo>
                <a:lnTo>
                  <a:pt x="68253" y="1075971"/>
                </a:lnTo>
                <a:lnTo>
                  <a:pt x="114075" y="1079351"/>
                </a:lnTo>
                <a:lnTo>
                  <a:pt x="159788" y="1083568"/>
                </a:lnTo>
                <a:lnTo>
                  <a:pt x="205379" y="1088618"/>
                </a:lnTo>
                <a:lnTo>
                  <a:pt x="250833" y="1094499"/>
                </a:lnTo>
                <a:lnTo>
                  <a:pt x="296139" y="1101206"/>
                </a:lnTo>
                <a:lnTo>
                  <a:pt x="341282" y="1108738"/>
                </a:lnTo>
                <a:lnTo>
                  <a:pt x="386251" y="1117090"/>
                </a:lnTo>
                <a:lnTo>
                  <a:pt x="431030" y="1126261"/>
                </a:lnTo>
                <a:lnTo>
                  <a:pt x="475608" y="1136246"/>
                </a:lnTo>
                <a:lnTo>
                  <a:pt x="519971" y="1147043"/>
                </a:lnTo>
                <a:lnTo>
                  <a:pt x="564106" y="1158649"/>
                </a:lnTo>
                <a:lnTo>
                  <a:pt x="608000" y="1171061"/>
                </a:lnTo>
                <a:lnTo>
                  <a:pt x="651640" y="1184275"/>
                </a:lnTo>
                <a:lnTo>
                  <a:pt x="695011" y="1198288"/>
                </a:lnTo>
                <a:lnTo>
                  <a:pt x="738103" y="1213098"/>
                </a:lnTo>
                <a:lnTo>
                  <a:pt x="780900" y="1228701"/>
                </a:lnTo>
                <a:lnTo>
                  <a:pt x="823390" y="1245094"/>
                </a:lnTo>
                <a:lnTo>
                  <a:pt x="865560" y="1262275"/>
                </a:lnTo>
                <a:lnTo>
                  <a:pt x="907396" y="1280240"/>
                </a:lnTo>
                <a:lnTo>
                  <a:pt x="948886" y="1298985"/>
                </a:lnTo>
                <a:lnTo>
                  <a:pt x="990016" y="1318509"/>
                </a:lnTo>
                <a:lnTo>
                  <a:pt x="1030773" y="1338807"/>
                </a:lnTo>
                <a:lnTo>
                  <a:pt x="1071144" y="1359877"/>
                </a:lnTo>
                <a:lnTo>
                  <a:pt x="1111115" y="1381716"/>
                </a:lnTo>
                <a:lnTo>
                  <a:pt x="1150674" y="1404320"/>
                </a:lnTo>
                <a:lnTo>
                  <a:pt x="1189808" y="1427687"/>
                </a:lnTo>
                <a:lnTo>
                  <a:pt x="1228502" y="1451813"/>
                </a:lnTo>
                <a:lnTo>
                  <a:pt x="1266745" y="1476696"/>
                </a:lnTo>
                <a:lnTo>
                  <a:pt x="1304522" y="1502332"/>
                </a:lnTo>
                <a:lnTo>
                  <a:pt x="1341821" y="1528718"/>
                </a:lnTo>
                <a:lnTo>
                  <a:pt x="1378628" y="1555851"/>
                </a:lnTo>
                <a:lnTo>
                  <a:pt x="1414931" y="1583729"/>
                </a:lnTo>
                <a:lnTo>
                  <a:pt x="1450716" y="1612347"/>
                </a:lnTo>
                <a:lnTo>
                  <a:pt x="1485969" y="1641703"/>
                </a:lnTo>
                <a:lnTo>
                  <a:pt x="1520679" y="1671794"/>
                </a:lnTo>
                <a:lnTo>
                  <a:pt x="1554831" y="1702617"/>
                </a:lnTo>
                <a:lnTo>
                  <a:pt x="1588412" y="1734169"/>
                </a:lnTo>
                <a:lnTo>
                  <a:pt x="1621409" y="1766446"/>
                </a:lnTo>
                <a:lnTo>
                  <a:pt x="1653810" y="1799445"/>
                </a:lnTo>
                <a:lnTo>
                  <a:pt x="1685600" y="1833164"/>
                </a:lnTo>
                <a:lnTo>
                  <a:pt x="1716767" y="1867600"/>
                </a:lnTo>
                <a:lnTo>
                  <a:pt x="1747298" y="1902748"/>
                </a:lnTo>
                <a:lnTo>
                  <a:pt x="1777179" y="1938607"/>
                </a:lnTo>
                <a:lnTo>
                  <a:pt x="1806397" y="1975173"/>
                </a:lnTo>
                <a:lnTo>
                  <a:pt x="1834939" y="2012443"/>
                </a:lnTo>
                <a:lnTo>
                  <a:pt x="1862792" y="2050414"/>
                </a:lnTo>
                <a:lnTo>
                  <a:pt x="1889942" y="2089083"/>
                </a:lnTo>
                <a:lnTo>
                  <a:pt x="1916377" y="2128447"/>
                </a:lnTo>
                <a:lnTo>
                  <a:pt x="1942083" y="2168502"/>
                </a:lnTo>
                <a:lnTo>
                  <a:pt x="1967238" y="2209571"/>
                </a:lnTo>
                <a:lnTo>
                  <a:pt x="1991389" y="2250941"/>
                </a:lnTo>
                <a:lnTo>
                  <a:pt x="2014540" y="2292598"/>
                </a:lnTo>
                <a:lnTo>
                  <a:pt x="2036695" y="2334530"/>
                </a:lnTo>
                <a:lnTo>
                  <a:pt x="2057857" y="2376724"/>
                </a:lnTo>
                <a:lnTo>
                  <a:pt x="2078029" y="2419166"/>
                </a:lnTo>
                <a:lnTo>
                  <a:pt x="2097216" y="2461843"/>
                </a:lnTo>
                <a:lnTo>
                  <a:pt x="2115419" y="2504742"/>
                </a:lnTo>
                <a:lnTo>
                  <a:pt x="2132644" y="2547851"/>
                </a:lnTo>
                <a:lnTo>
                  <a:pt x="2148893" y="2591156"/>
                </a:lnTo>
                <a:lnTo>
                  <a:pt x="2164170" y="2634643"/>
                </a:lnTo>
                <a:lnTo>
                  <a:pt x="2178479" y="2678301"/>
                </a:lnTo>
                <a:lnTo>
                  <a:pt x="2191822" y="2722115"/>
                </a:lnTo>
                <a:lnTo>
                  <a:pt x="2204203" y="2766073"/>
                </a:lnTo>
                <a:lnTo>
                  <a:pt x="2215627" y="2810162"/>
                </a:lnTo>
                <a:lnTo>
                  <a:pt x="2226095" y="2854368"/>
                </a:lnTo>
                <a:lnTo>
                  <a:pt x="2235612" y="2898678"/>
                </a:lnTo>
                <a:lnTo>
                  <a:pt x="2244181" y="2943080"/>
                </a:lnTo>
                <a:lnTo>
                  <a:pt x="2251806" y="2987560"/>
                </a:lnTo>
                <a:lnTo>
                  <a:pt x="2258490" y="3032105"/>
                </a:lnTo>
                <a:lnTo>
                  <a:pt x="2264236" y="3076702"/>
                </a:lnTo>
                <a:lnTo>
                  <a:pt x="2269048" y="3121338"/>
                </a:lnTo>
                <a:lnTo>
                  <a:pt x="2272930" y="3166000"/>
                </a:lnTo>
                <a:lnTo>
                  <a:pt x="2275885" y="3210674"/>
                </a:lnTo>
                <a:lnTo>
                  <a:pt x="2277916" y="3255348"/>
                </a:lnTo>
                <a:lnTo>
                  <a:pt x="2279027" y="3300009"/>
                </a:lnTo>
                <a:lnTo>
                  <a:pt x="2279222" y="3344643"/>
                </a:lnTo>
                <a:lnTo>
                  <a:pt x="2278503" y="3389238"/>
                </a:lnTo>
                <a:lnTo>
                  <a:pt x="2276874" y="3433780"/>
                </a:lnTo>
                <a:lnTo>
                  <a:pt x="2274339" y="3478256"/>
                </a:lnTo>
                <a:lnTo>
                  <a:pt x="2270902" y="3522653"/>
                </a:lnTo>
                <a:lnTo>
                  <a:pt x="2266565" y="3566958"/>
                </a:lnTo>
                <a:lnTo>
                  <a:pt x="2261332" y="3611158"/>
                </a:lnTo>
                <a:lnTo>
                  <a:pt x="2255207" y="3655240"/>
                </a:lnTo>
                <a:lnTo>
                  <a:pt x="2248193" y="3699190"/>
                </a:lnTo>
                <a:lnTo>
                  <a:pt x="2240206" y="3743428"/>
                </a:lnTo>
                <a:lnTo>
                  <a:pt x="3325232" y="3743428"/>
                </a:lnTo>
                <a:lnTo>
                  <a:pt x="3333019" y="3677162"/>
                </a:lnTo>
                <a:lnTo>
                  <a:pt x="3337408" y="3632935"/>
                </a:lnTo>
                <a:lnTo>
                  <a:pt x="3341196" y="3588658"/>
                </a:lnTo>
                <a:lnTo>
                  <a:pt x="3344383" y="3544336"/>
                </a:lnTo>
                <a:lnTo>
                  <a:pt x="3346969" y="3499977"/>
                </a:lnTo>
                <a:lnTo>
                  <a:pt x="3348952" y="3455587"/>
                </a:lnTo>
                <a:lnTo>
                  <a:pt x="3350331" y="3411171"/>
                </a:lnTo>
                <a:lnTo>
                  <a:pt x="3351108" y="3366737"/>
                </a:lnTo>
                <a:lnTo>
                  <a:pt x="3351279" y="3322289"/>
                </a:lnTo>
                <a:lnTo>
                  <a:pt x="3350846" y="3277836"/>
                </a:lnTo>
                <a:lnTo>
                  <a:pt x="3349807" y="3233381"/>
                </a:lnTo>
                <a:lnTo>
                  <a:pt x="3348162" y="3188933"/>
                </a:lnTo>
                <a:lnTo>
                  <a:pt x="3345910" y="3144497"/>
                </a:lnTo>
                <a:lnTo>
                  <a:pt x="3343049" y="3100080"/>
                </a:lnTo>
                <a:lnTo>
                  <a:pt x="3339581" y="3055687"/>
                </a:lnTo>
                <a:lnTo>
                  <a:pt x="3335504" y="3011325"/>
                </a:lnTo>
                <a:lnTo>
                  <a:pt x="3330817" y="2967000"/>
                </a:lnTo>
                <a:lnTo>
                  <a:pt x="3325519" y="2922718"/>
                </a:lnTo>
                <a:lnTo>
                  <a:pt x="3319611" y="2878486"/>
                </a:lnTo>
                <a:lnTo>
                  <a:pt x="3313091" y="2834309"/>
                </a:lnTo>
                <a:lnTo>
                  <a:pt x="3305958" y="2790195"/>
                </a:lnTo>
                <a:lnTo>
                  <a:pt x="3298213" y="2746149"/>
                </a:lnTo>
                <a:lnTo>
                  <a:pt x="3289854" y="2702177"/>
                </a:lnTo>
                <a:lnTo>
                  <a:pt x="3280881" y="2658286"/>
                </a:lnTo>
                <a:lnTo>
                  <a:pt x="3271292" y="2614482"/>
                </a:lnTo>
                <a:lnTo>
                  <a:pt x="3261089" y="2570771"/>
                </a:lnTo>
                <a:lnTo>
                  <a:pt x="3250268" y="2527160"/>
                </a:lnTo>
                <a:lnTo>
                  <a:pt x="3238831" y="2483654"/>
                </a:lnTo>
                <a:lnTo>
                  <a:pt x="3226777" y="2440260"/>
                </a:lnTo>
                <a:lnTo>
                  <a:pt x="3214104" y="2396984"/>
                </a:lnTo>
                <a:lnTo>
                  <a:pt x="3200812" y="2353832"/>
                </a:lnTo>
                <a:lnTo>
                  <a:pt x="3186900" y="2310811"/>
                </a:lnTo>
                <a:lnTo>
                  <a:pt x="3172368" y="2267926"/>
                </a:lnTo>
                <a:lnTo>
                  <a:pt x="3157216" y="2225185"/>
                </a:lnTo>
                <a:lnTo>
                  <a:pt x="3141442" y="2182593"/>
                </a:lnTo>
                <a:lnTo>
                  <a:pt x="3125045" y="2140156"/>
                </a:lnTo>
                <a:lnTo>
                  <a:pt x="3108026" y="2097881"/>
                </a:lnTo>
                <a:lnTo>
                  <a:pt x="3090383" y="2055774"/>
                </a:lnTo>
                <a:lnTo>
                  <a:pt x="3072116" y="2013840"/>
                </a:lnTo>
                <a:lnTo>
                  <a:pt x="3053224" y="1972088"/>
                </a:lnTo>
                <a:lnTo>
                  <a:pt x="3033706" y="1930521"/>
                </a:lnTo>
                <a:lnTo>
                  <a:pt x="3013563" y="1889148"/>
                </a:lnTo>
                <a:lnTo>
                  <a:pt x="2992792" y="1847974"/>
                </a:lnTo>
                <a:lnTo>
                  <a:pt x="2971394" y="1807005"/>
                </a:lnTo>
                <a:lnTo>
                  <a:pt x="2949368" y="1766247"/>
                </a:lnTo>
                <a:lnTo>
                  <a:pt x="2926712" y="1725707"/>
                </a:lnTo>
                <a:lnTo>
                  <a:pt x="2903428" y="1685391"/>
                </a:lnTo>
                <a:lnTo>
                  <a:pt x="2879513" y="1645306"/>
                </a:lnTo>
                <a:lnTo>
                  <a:pt x="2854967" y="1605456"/>
                </a:lnTo>
                <a:lnTo>
                  <a:pt x="2829790" y="1565850"/>
                </a:lnTo>
                <a:lnTo>
                  <a:pt x="2803981" y="1526492"/>
                </a:lnTo>
                <a:lnTo>
                  <a:pt x="2777539" y="1487389"/>
                </a:lnTo>
                <a:lnTo>
                  <a:pt x="2750464" y="1448548"/>
                </a:lnTo>
                <a:lnTo>
                  <a:pt x="2722754" y="1409974"/>
                </a:lnTo>
                <a:lnTo>
                  <a:pt x="2694409" y="1371674"/>
                </a:lnTo>
                <a:lnTo>
                  <a:pt x="2665430" y="1333654"/>
                </a:lnTo>
                <a:lnTo>
                  <a:pt x="2635814" y="1295920"/>
                </a:lnTo>
                <a:lnTo>
                  <a:pt x="2605561" y="1258479"/>
                </a:lnTo>
                <a:lnTo>
                  <a:pt x="2574671" y="1221336"/>
                </a:lnTo>
                <a:lnTo>
                  <a:pt x="2543516" y="1184928"/>
                </a:lnTo>
                <a:lnTo>
                  <a:pt x="2511940" y="1149058"/>
                </a:lnTo>
                <a:lnTo>
                  <a:pt x="2479950" y="1113725"/>
                </a:lnTo>
                <a:lnTo>
                  <a:pt x="2447552" y="1078932"/>
                </a:lnTo>
                <a:lnTo>
                  <a:pt x="2414752" y="1044678"/>
                </a:lnTo>
                <a:lnTo>
                  <a:pt x="2381557" y="1010965"/>
                </a:lnTo>
                <a:lnTo>
                  <a:pt x="2347972" y="977792"/>
                </a:lnTo>
                <a:lnTo>
                  <a:pt x="2314004" y="945160"/>
                </a:lnTo>
                <a:lnTo>
                  <a:pt x="2279659" y="913070"/>
                </a:lnTo>
                <a:lnTo>
                  <a:pt x="2244944" y="881523"/>
                </a:lnTo>
                <a:lnTo>
                  <a:pt x="2209864" y="850519"/>
                </a:lnTo>
                <a:lnTo>
                  <a:pt x="2174427" y="820058"/>
                </a:lnTo>
                <a:lnTo>
                  <a:pt x="2138637" y="790142"/>
                </a:lnTo>
                <a:lnTo>
                  <a:pt x="2102502" y="760770"/>
                </a:lnTo>
                <a:lnTo>
                  <a:pt x="2066028" y="731944"/>
                </a:lnTo>
                <a:lnTo>
                  <a:pt x="2029221" y="703664"/>
                </a:lnTo>
                <a:lnTo>
                  <a:pt x="1992087" y="675930"/>
                </a:lnTo>
                <a:lnTo>
                  <a:pt x="1954632" y="648744"/>
                </a:lnTo>
                <a:lnTo>
                  <a:pt x="1916864" y="622105"/>
                </a:lnTo>
                <a:lnTo>
                  <a:pt x="1878787" y="596014"/>
                </a:lnTo>
                <a:lnTo>
                  <a:pt x="1840409" y="570473"/>
                </a:lnTo>
                <a:lnTo>
                  <a:pt x="1801735" y="545481"/>
                </a:lnTo>
                <a:lnTo>
                  <a:pt x="1762772" y="521039"/>
                </a:lnTo>
                <a:lnTo>
                  <a:pt x="1723526" y="497148"/>
                </a:lnTo>
                <a:lnTo>
                  <a:pt x="1684004" y="473808"/>
                </a:lnTo>
                <a:lnTo>
                  <a:pt x="1644211" y="451020"/>
                </a:lnTo>
                <a:lnTo>
                  <a:pt x="1604154" y="428784"/>
                </a:lnTo>
                <a:lnTo>
                  <a:pt x="1563839" y="407102"/>
                </a:lnTo>
                <a:lnTo>
                  <a:pt x="1523272" y="385973"/>
                </a:lnTo>
                <a:lnTo>
                  <a:pt x="1482461" y="365398"/>
                </a:lnTo>
                <a:lnTo>
                  <a:pt x="1441410" y="345378"/>
                </a:lnTo>
                <a:lnTo>
                  <a:pt x="1400126" y="325913"/>
                </a:lnTo>
                <a:lnTo>
                  <a:pt x="1358616" y="307005"/>
                </a:lnTo>
                <a:lnTo>
                  <a:pt x="1316885" y="288652"/>
                </a:lnTo>
                <a:lnTo>
                  <a:pt x="1274940" y="270858"/>
                </a:lnTo>
                <a:lnTo>
                  <a:pt x="1232788" y="253620"/>
                </a:lnTo>
                <a:lnTo>
                  <a:pt x="1190434" y="236941"/>
                </a:lnTo>
                <a:lnTo>
                  <a:pt x="1147885" y="220822"/>
                </a:lnTo>
                <a:lnTo>
                  <a:pt x="1105147" y="205261"/>
                </a:lnTo>
                <a:lnTo>
                  <a:pt x="1062226" y="190261"/>
                </a:lnTo>
                <a:lnTo>
                  <a:pt x="1019129" y="175821"/>
                </a:lnTo>
                <a:lnTo>
                  <a:pt x="975861" y="161943"/>
                </a:lnTo>
                <a:lnTo>
                  <a:pt x="932430" y="148626"/>
                </a:lnTo>
                <a:lnTo>
                  <a:pt x="888840" y="135872"/>
                </a:lnTo>
                <a:lnTo>
                  <a:pt x="845100" y="123681"/>
                </a:lnTo>
                <a:lnTo>
                  <a:pt x="801214" y="112053"/>
                </a:lnTo>
                <a:lnTo>
                  <a:pt x="757189" y="100990"/>
                </a:lnTo>
                <a:lnTo>
                  <a:pt x="713032" y="90491"/>
                </a:lnTo>
                <a:lnTo>
                  <a:pt x="668748" y="80558"/>
                </a:lnTo>
                <a:lnTo>
                  <a:pt x="624345" y="71191"/>
                </a:lnTo>
                <a:lnTo>
                  <a:pt x="579827" y="62390"/>
                </a:lnTo>
                <a:lnTo>
                  <a:pt x="535202" y="54156"/>
                </a:lnTo>
                <a:lnTo>
                  <a:pt x="490475" y="46491"/>
                </a:lnTo>
                <a:lnTo>
                  <a:pt x="445653" y="39393"/>
                </a:lnTo>
                <a:lnTo>
                  <a:pt x="400743" y="32865"/>
                </a:lnTo>
                <a:lnTo>
                  <a:pt x="355750" y="26905"/>
                </a:lnTo>
                <a:lnTo>
                  <a:pt x="310681" y="21516"/>
                </a:lnTo>
                <a:lnTo>
                  <a:pt x="265541" y="16698"/>
                </a:lnTo>
                <a:lnTo>
                  <a:pt x="220338" y="12451"/>
                </a:lnTo>
                <a:lnTo>
                  <a:pt x="175078" y="8776"/>
                </a:lnTo>
                <a:lnTo>
                  <a:pt x="129766" y="5673"/>
                </a:lnTo>
                <a:lnTo>
                  <a:pt x="84409" y="3143"/>
                </a:lnTo>
                <a:lnTo>
                  <a:pt x="39013" y="1186"/>
                </a:lnTo>
                <a:lnTo>
                  <a:pt x="0" y="0"/>
                </a:lnTo>
                <a:close/>
              </a:path>
            </a:pathLst>
          </a:custGeom>
          <a:solidFill>
            <a:srgbClr val="F7F1E4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5" name="object 5"/>
          <p:cNvSpPr/>
          <p:nvPr/>
        </p:nvSpPr>
        <p:spPr>
          <a:xfrm>
            <a:off x="9915290" y="4780216"/>
            <a:ext cx="1028181" cy="11967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8" name="object 8"/>
          <p:cNvSpPr/>
          <p:nvPr/>
        </p:nvSpPr>
        <p:spPr>
          <a:xfrm>
            <a:off x="10327116" y="6423370"/>
            <a:ext cx="513054" cy="345491"/>
          </a:xfrm>
          <a:custGeom>
            <a:avLst/>
            <a:gdLst/>
            <a:ahLst/>
            <a:cxnLst/>
            <a:rect l="l" t="t" r="r" b="b"/>
            <a:pathLst>
              <a:path w="565784" h="381000">
                <a:moveTo>
                  <a:pt x="565403" y="0"/>
                </a:moveTo>
                <a:lnTo>
                  <a:pt x="0" y="0"/>
                </a:lnTo>
                <a:lnTo>
                  <a:pt x="0" y="381000"/>
                </a:lnTo>
                <a:lnTo>
                  <a:pt x="565403" y="381000"/>
                </a:lnTo>
                <a:lnTo>
                  <a:pt x="5654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9" name="object 9"/>
          <p:cNvSpPr/>
          <p:nvPr/>
        </p:nvSpPr>
        <p:spPr>
          <a:xfrm>
            <a:off x="7048406" y="2987274"/>
            <a:ext cx="262573" cy="409983"/>
          </a:xfrm>
          <a:custGeom>
            <a:avLst/>
            <a:gdLst/>
            <a:ahLst/>
            <a:cxnLst/>
            <a:rect l="l" t="t" r="r" b="b"/>
            <a:pathLst>
              <a:path w="289559" h="452120">
                <a:moveTo>
                  <a:pt x="144762" y="0"/>
                </a:moveTo>
                <a:lnTo>
                  <a:pt x="0" y="144206"/>
                </a:lnTo>
                <a:lnTo>
                  <a:pt x="144762" y="451599"/>
                </a:lnTo>
                <a:lnTo>
                  <a:pt x="289536" y="144206"/>
                </a:lnTo>
                <a:lnTo>
                  <a:pt x="144762" y="0"/>
                </a:lnTo>
                <a:close/>
              </a:path>
            </a:pathLst>
          </a:custGeom>
          <a:solidFill>
            <a:srgbClr val="EC523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0" name="object 10"/>
          <p:cNvSpPr/>
          <p:nvPr/>
        </p:nvSpPr>
        <p:spPr>
          <a:xfrm>
            <a:off x="6793260" y="1803412"/>
            <a:ext cx="774476" cy="1190793"/>
          </a:xfrm>
          <a:custGeom>
            <a:avLst/>
            <a:gdLst/>
            <a:ahLst/>
            <a:cxnLst/>
            <a:rect l="l" t="t" r="r" b="b"/>
            <a:pathLst>
              <a:path w="854075" h="1313179">
                <a:moveTo>
                  <a:pt x="426878" y="0"/>
                </a:moveTo>
                <a:lnTo>
                  <a:pt x="376458" y="29222"/>
                </a:lnTo>
                <a:lnTo>
                  <a:pt x="314714" y="70800"/>
                </a:lnTo>
                <a:lnTo>
                  <a:pt x="278763" y="97885"/>
                </a:lnTo>
                <a:lnTo>
                  <a:pt x="240920" y="129017"/>
                </a:lnTo>
                <a:lnTo>
                  <a:pt x="202304" y="164087"/>
                </a:lnTo>
                <a:lnTo>
                  <a:pt x="164037" y="202983"/>
                </a:lnTo>
                <a:lnTo>
                  <a:pt x="127238" y="245594"/>
                </a:lnTo>
                <a:lnTo>
                  <a:pt x="93026" y="291808"/>
                </a:lnTo>
                <a:lnTo>
                  <a:pt x="62524" y="341514"/>
                </a:lnTo>
                <a:lnTo>
                  <a:pt x="36850" y="394601"/>
                </a:lnTo>
                <a:lnTo>
                  <a:pt x="17124" y="450957"/>
                </a:lnTo>
                <a:lnTo>
                  <a:pt x="4467" y="510472"/>
                </a:lnTo>
                <a:lnTo>
                  <a:pt x="0" y="573035"/>
                </a:lnTo>
                <a:lnTo>
                  <a:pt x="36540" y="811936"/>
                </a:lnTo>
                <a:lnTo>
                  <a:pt x="116929" y="1052618"/>
                </a:lnTo>
                <a:lnTo>
                  <a:pt x="197318" y="1238513"/>
                </a:lnTo>
                <a:lnTo>
                  <a:pt x="233858" y="1313049"/>
                </a:lnTo>
                <a:lnTo>
                  <a:pt x="426878" y="1111923"/>
                </a:lnTo>
                <a:lnTo>
                  <a:pt x="711191" y="1111923"/>
                </a:lnTo>
                <a:lnTo>
                  <a:pt x="736836" y="1052619"/>
                </a:lnTo>
                <a:lnTo>
                  <a:pt x="761393" y="979090"/>
                </a:lnTo>
                <a:lnTo>
                  <a:pt x="296962" y="979090"/>
                </a:lnTo>
                <a:lnTo>
                  <a:pt x="292069" y="962415"/>
                </a:lnTo>
                <a:lnTo>
                  <a:pt x="267144" y="882101"/>
                </a:lnTo>
                <a:lnTo>
                  <a:pt x="251027" y="825399"/>
                </a:lnTo>
                <a:lnTo>
                  <a:pt x="235084" y="762293"/>
                </a:lnTo>
                <a:lnTo>
                  <a:pt x="221273" y="696250"/>
                </a:lnTo>
                <a:lnTo>
                  <a:pt x="211550" y="630740"/>
                </a:lnTo>
                <a:lnTo>
                  <a:pt x="207874" y="569231"/>
                </a:lnTo>
                <a:lnTo>
                  <a:pt x="214896" y="503065"/>
                </a:lnTo>
                <a:lnTo>
                  <a:pt x="233802" y="443797"/>
                </a:lnTo>
                <a:lnTo>
                  <a:pt x="261354" y="391583"/>
                </a:lnTo>
                <a:lnTo>
                  <a:pt x="294313" y="346582"/>
                </a:lnTo>
                <a:lnTo>
                  <a:pt x="329442" y="308951"/>
                </a:lnTo>
                <a:lnTo>
                  <a:pt x="363501" y="278848"/>
                </a:lnTo>
                <a:lnTo>
                  <a:pt x="415457" y="241857"/>
                </a:lnTo>
                <a:lnTo>
                  <a:pt x="426878" y="235285"/>
                </a:lnTo>
                <a:lnTo>
                  <a:pt x="717621" y="235285"/>
                </a:lnTo>
                <a:lnTo>
                  <a:pt x="689725" y="202983"/>
                </a:lnTo>
                <a:lnTo>
                  <a:pt x="651458" y="164088"/>
                </a:lnTo>
                <a:lnTo>
                  <a:pt x="612843" y="129018"/>
                </a:lnTo>
                <a:lnTo>
                  <a:pt x="575000" y="97885"/>
                </a:lnTo>
                <a:lnTo>
                  <a:pt x="539048" y="70800"/>
                </a:lnTo>
                <a:lnTo>
                  <a:pt x="506109" y="47876"/>
                </a:lnTo>
                <a:lnTo>
                  <a:pt x="453749" y="14951"/>
                </a:lnTo>
                <a:lnTo>
                  <a:pt x="436567" y="5173"/>
                </a:lnTo>
                <a:lnTo>
                  <a:pt x="426878" y="0"/>
                </a:lnTo>
                <a:close/>
              </a:path>
              <a:path w="854075" h="1313179">
                <a:moveTo>
                  <a:pt x="711191" y="1111923"/>
                </a:moveTo>
                <a:lnTo>
                  <a:pt x="426878" y="1111923"/>
                </a:lnTo>
                <a:lnTo>
                  <a:pt x="619911" y="1313049"/>
                </a:lnTo>
                <a:lnTo>
                  <a:pt x="656450" y="1238513"/>
                </a:lnTo>
                <a:lnTo>
                  <a:pt x="711191" y="1111923"/>
                </a:lnTo>
                <a:close/>
              </a:path>
              <a:path w="854075" h="1313179">
                <a:moveTo>
                  <a:pt x="426878" y="846270"/>
                </a:moveTo>
                <a:lnTo>
                  <a:pt x="296962" y="979090"/>
                </a:lnTo>
                <a:lnTo>
                  <a:pt x="553086" y="979090"/>
                </a:lnTo>
                <a:lnTo>
                  <a:pt x="426878" y="846270"/>
                </a:lnTo>
                <a:close/>
              </a:path>
              <a:path w="854075" h="1313179">
                <a:moveTo>
                  <a:pt x="717621" y="235285"/>
                </a:moveTo>
                <a:lnTo>
                  <a:pt x="426878" y="235285"/>
                </a:lnTo>
                <a:lnTo>
                  <a:pt x="438299" y="241857"/>
                </a:lnTo>
                <a:lnTo>
                  <a:pt x="460505" y="256431"/>
                </a:lnTo>
                <a:lnTo>
                  <a:pt x="524319" y="308951"/>
                </a:lnTo>
                <a:lnTo>
                  <a:pt x="559450" y="346582"/>
                </a:lnTo>
                <a:lnTo>
                  <a:pt x="592411" y="391584"/>
                </a:lnTo>
                <a:lnTo>
                  <a:pt x="619965" y="443797"/>
                </a:lnTo>
                <a:lnTo>
                  <a:pt x="638872" y="503066"/>
                </a:lnTo>
                <a:lnTo>
                  <a:pt x="645894" y="569231"/>
                </a:lnTo>
                <a:lnTo>
                  <a:pt x="642211" y="630740"/>
                </a:lnTo>
                <a:lnTo>
                  <a:pt x="632438" y="696250"/>
                </a:lnTo>
                <a:lnTo>
                  <a:pt x="618488" y="762293"/>
                </a:lnTo>
                <a:lnTo>
                  <a:pt x="602276" y="825399"/>
                </a:lnTo>
                <a:lnTo>
                  <a:pt x="585716" y="882101"/>
                </a:lnTo>
                <a:lnTo>
                  <a:pt x="570721" y="928929"/>
                </a:lnTo>
                <a:lnTo>
                  <a:pt x="553086" y="979090"/>
                </a:lnTo>
                <a:lnTo>
                  <a:pt x="761393" y="979090"/>
                </a:lnTo>
                <a:lnTo>
                  <a:pt x="817221" y="811936"/>
                </a:lnTo>
                <a:lnTo>
                  <a:pt x="853760" y="573035"/>
                </a:lnTo>
                <a:lnTo>
                  <a:pt x="849292" y="510473"/>
                </a:lnTo>
                <a:lnTo>
                  <a:pt x="836636" y="450958"/>
                </a:lnTo>
                <a:lnTo>
                  <a:pt x="816911" y="394601"/>
                </a:lnTo>
                <a:lnTo>
                  <a:pt x="791237" y="341514"/>
                </a:lnTo>
                <a:lnTo>
                  <a:pt x="760735" y="291808"/>
                </a:lnTo>
                <a:lnTo>
                  <a:pt x="726524" y="245594"/>
                </a:lnTo>
                <a:lnTo>
                  <a:pt x="717621" y="235285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1" name="object 11"/>
          <p:cNvSpPr/>
          <p:nvPr/>
        </p:nvSpPr>
        <p:spPr>
          <a:xfrm>
            <a:off x="7435503" y="1672651"/>
            <a:ext cx="262573" cy="268907"/>
          </a:xfrm>
          <a:custGeom>
            <a:avLst/>
            <a:gdLst/>
            <a:ahLst/>
            <a:cxnLst/>
            <a:rect l="l" t="t" r="r" b="b"/>
            <a:pathLst>
              <a:path w="289559" h="296544">
                <a:moveTo>
                  <a:pt x="144762" y="0"/>
                </a:moveTo>
                <a:lnTo>
                  <a:pt x="0" y="148061"/>
                </a:lnTo>
                <a:lnTo>
                  <a:pt x="144762" y="295995"/>
                </a:lnTo>
                <a:lnTo>
                  <a:pt x="289536" y="148061"/>
                </a:lnTo>
                <a:lnTo>
                  <a:pt x="144762" y="0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2" name="object 12"/>
          <p:cNvSpPr/>
          <p:nvPr/>
        </p:nvSpPr>
        <p:spPr>
          <a:xfrm>
            <a:off x="7092166" y="2223290"/>
            <a:ext cx="178393" cy="18584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4" name="object 14"/>
          <p:cNvSpPr txBox="1"/>
          <p:nvPr/>
        </p:nvSpPr>
        <p:spPr>
          <a:xfrm>
            <a:off x="1610951" y="4417708"/>
            <a:ext cx="6271240" cy="1461079"/>
          </a:xfrm>
          <a:prstGeom prst="rect">
            <a:avLst/>
          </a:prstGeom>
        </p:spPr>
        <p:txBody>
          <a:bodyPr vert="horz" wrap="square" lIns="0" tIns="30518" rIns="0" bIns="0" rtlCol="0">
            <a:spAutoFit/>
          </a:bodyPr>
          <a:lstStyle/>
          <a:p>
            <a:pPr>
              <a:spcBef>
                <a:spcPts val="32"/>
              </a:spcBef>
            </a:pPr>
            <a:endParaRPr lang="ru-RU" sz="2131" dirty="0">
              <a:latin typeface="Arial"/>
              <a:cs typeface="Arial"/>
            </a:endParaRPr>
          </a:p>
          <a:p>
            <a:pPr>
              <a:spcBef>
                <a:spcPts val="32"/>
              </a:spcBef>
            </a:pPr>
            <a:endParaRPr lang="ru-RU" sz="2131" dirty="0">
              <a:latin typeface="Arial"/>
              <a:cs typeface="Arial"/>
            </a:endParaRPr>
          </a:p>
          <a:p>
            <a:pPr>
              <a:spcBef>
                <a:spcPts val="14"/>
              </a:spcBef>
            </a:pPr>
            <a:endParaRPr sz="2040" dirty="0">
              <a:latin typeface="Arial"/>
              <a:cs typeface="Arial"/>
            </a:endParaRPr>
          </a:p>
          <a:p>
            <a:pPr marL="11516" marR="4495987">
              <a:lnSpc>
                <a:spcPct val="107100"/>
              </a:lnSpc>
            </a:pPr>
            <a:br>
              <a:rPr lang="ru-RU" sz="1451" b="1" spc="-5" dirty="0">
                <a:solidFill>
                  <a:srgbClr val="EC5238"/>
                </a:solidFill>
                <a:latin typeface="Arial"/>
                <a:cs typeface="Arial"/>
              </a:rPr>
            </a:br>
            <a:endParaRPr sz="1451" dirty="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1534668" y="0"/>
                </a:moveTo>
                <a:lnTo>
                  <a:pt x="0" y="0"/>
                </a:lnTo>
                <a:lnTo>
                  <a:pt x="0" y="525779"/>
                </a:lnTo>
                <a:lnTo>
                  <a:pt x="1534668" y="525779"/>
                </a:lnTo>
                <a:lnTo>
                  <a:pt x="15346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6" name="object 16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0" y="525779"/>
                </a:moveTo>
                <a:lnTo>
                  <a:pt x="1534668" y="525779"/>
                </a:lnTo>
                <a:lnTo>
                  <a:pt x="1534668" y="0"/>
                </a:lnTo>
                <a:lnTo>
                  <a:pt x="0" y="0"/>
                </a:lnTo>
                <a:lnTo>
                  <a:pt x="0" y="525779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21" name="Title 9">
            <a:extLst>
              <a:ext uri="{FF2B5EF4-FFF2-40B4-BE49-F238E27FC236}">
                <a16:creationId xmlns:a16="http://schemas.microsoft.com/office/drawing/2014/main" id="{CE16DE3F-B598-42DA-A39B-748F9F82DC98}"/>
              </a:ext>
            </a:extLst>
          </p:cNvPr>
          <p:cNvSpPr txBox="1">
            <a:spLocks/>
          </p:cNvSpPr>
          <p:nvPr/>
        </p:nvSpPr>
        <p:spPr>
          <a:xfrm>
            <a:off x="982759" y="1286650"/>
            <a:ext cx="8077717" cy="146986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endParaRPr lang="ru-RU" sz="3627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5D6F2C1-565D-4910-8C14-2F567966404E}"/>
              </a:ext>
            </a:extLst>
          </p:cNvPr>
          <p:cNvSpPr txBox="1"/>
          <p:nvPr/>
        </p:nvSpPr>
        <p:spPr>
          <a:xfrm>
            <a:off x="5878004" y="3210239"/>
            <a:ext cx="578507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4000" dirty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Годовые (по окончанию срока действия Соглашения)</a:t>
            </a:r>
          </a:p>
        </p:txBody>
      </p:sp>
      <p:pic>
        <p:nvPicPr>
          <p:cNvPr id="1026" name="Picture 2" descr="Поддержка по национальному проекту «Малое и среднее предпринимательство» |  Карьера и бизнес | Деньги | Аргументы и Факты">
            <a:extLst>
              <a:ext uri="{FF2B5EF4-FFF2-40B4-BE49-F238E27FC236}">
                <a16:creationId xmlns:a16="http://schemas.microsoft.com/office/drawing/2014/main" id="{00A59270-F22E-9C5C-6F01-7E78ABAF8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320" y="233552"/>
            <a:ext cx="1986574" cy="147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Малый и средний бизнес Томской области / Портал внешнеэкономической  информации Томской области">
            <a:extLst>
              <a:ext uri="{FF2B5EF4-FFF2-40B4-BE49-F238E27FC236}">
                <a16:creationId xmlns:a16="http://schemas.microsoft.com/office/drawing/2014/main" id="{966D59D4-0E6B-4BB0-E73F-93914AFC9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290" y="26417"/>
            <a:ext cx="1621708" cy="121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8" name="Прямая со стрелкой 17"/>
          <p:cNvCxnSpPr/>
          <p:nvPr/>
        </p:nvCxnSpPr>
        <p:spPr>
          <a:xfrm flipH="1">
            <a:off x="3812728" y="2294331"/>
            <a:ext cx="765070" cy="9689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6076123" y="2253397"/>
            <a:ext cx="586797" cy="10780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13765" y="143882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13765" y="1434359"/>
            <a:ext cx="105818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kumimoji="0" lang="ru-RU" sz="4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Отчеты по гранту</a:t>
            </a: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138518" y="3134861"/>
            <a:ext cx="368239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>
                <a:latin typeface="PT Astra Serif" panose="020A0603040505020204" pitchFamily="18" charset="-52"/>
                <a:ea typeface="Calibri" panose="020F0502020204030204" pitchFamily="34" charset="0"/>
                <a:cs typeface="Times New Roman" panose="02020603050405020304" pitchFamily="18" charset="0"/>
              </a:rPr>
              <a:t>Квартальные </a:t>
            </a:r>
            <a:endParaRPr lang="ru-RU" sz="40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0C6A9A2-C1CF-5BEF-7E78-2A44DF3051D5}"/>
              </a:ext>
            </a:extLst>
          </p:cNvPr>
          <p:cNvSpPr txBox="1"/>
          <p:nvPr/>
        </p:nvSpPr>
        <p:spPr>
          <a:xfrm>
            <a:off x="2228411" y="443906"/>
            <a:ext cx="4058976" cy="15992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829178"/>
            <a:endParaRPr lang="ru-RU" sz="1632" b="1" dirty="0">
              <a:solidFill>
                <a:srgbClr val="C0504D">
                  <a:lumMod val="50000"/>
                </a:srgbClr>
              </a:solidFill>
              <a:latin typeface="MyriadPro-SemiCn"/>
            </a:endParaRPr>
          </a:p>
          <a:p>
            <a:pPr defTabSz="829178"/>
            <a:endParaRPr lang="ru-RU" sz="1632" b="1" dirty="0">
              <a:solidFill>
                <a:srgbClr val="C0504D">
                  <a:lumMod val="50000"/>
                </a:srgbClr>
              </a:solidFill>
              <a:latin typeface="MyriadPro-SemiCn"/>
            </a:endParaRPr>
          </a:p>
          <a:p>
            <a:pPr defTabSz="829178"/>
            <a:endParaRPr lang="ru-RU" sz="1632" b="1" dirty="0">
              <a:solidFill>
                <a:srgbClr val="C0504D">
                  <a:lumMod val="50000"/>
                </a:srgbClr>
              </a:solidFill>
              <a:latin typeface="MyriadPro-SemiCn"/>
            </a:endParaRPr>
          </a:p>
          <a:p>
            <a:pPr defTabSz="829178"/>
            <a:r>
              <a:rPr lang="ru-RU" sz="1632" b="1" dirty="0">
                <a:solidFill>
                  <a:srgbClr val="C0504D">
                    <a:lumMod val="50000"/>
                  </a:srgbClr>
                </a:solidFill>
                <a:latin typeface="MyriadPro-SemiCn"/>
              </a:rPr>
              <a:t>Центр Инноваций</a:t>
            </a:r>
          </a:p>
          <a:p>
            <a:pPr defTabSz="829178"/>
            <a:r>
              <a:rPr lang="ru-RU" sz="1632" b="1" dirty="0">
                <a:solidFill>
                  <a:srgbClr val="C0504D">
                    <a:lumMod val="50000"/>
                  </a:srgbClr>
                </a:solidFill>
                <a:latin typeface="MyriadPro-SemiCn"/>
              </a:rPr>
              <a:t>Социальной Сферы</a:t>
            </a:r>
          </a:p>
          <a:p>
            <a:pPr defTabSz="829178"/>
            <a:r>
              <a:rPr lang="ru-RU" sz="1632" b="1" dirty="0">
                <a:solidFill>
                  <a:srgbClr val="C0504D">
                    <a:lumMod val="50000"/>
                  </a:srgbClr>
                </a:solidFill>
                <a:latin typeface="MyriadPro-SemiCn"/>
              </a:rPr>
              <a:t>Томской области</a:t>
            </a:r>
            <a:endParaRPr lang="ru-RU" sz="1632" b="1" dirty="0">
              <a:solidFill>
                <a:srgbClr val="C0504D">
                  <a:lumMod val="50000"/>
                </a:srgbClr>
              </a:solidFill>
              <a:latin typeface="Calibri"/>
            </a:endParaRPr>
          </a:p>
        </p:txBody>
      </p:sp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73848B75-1999-ACCB-2158-7FD125EA136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329" y="1181002"/>
            <a:ext cx="602271" cy="925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8136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70918" y="6533238"/>
            <a:ext cx="71977" cy="1426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52"/>
              </a:lnSpc>
            </a:pPr>
            <a:r>
              <a:rPr sz="1088" spc="9" dirty="0">
                <a:solidFill>
                  <a:srgbClr val="552112"/>
                </a:solidFill>
                <a:latin typeface="Calibri"/>
                <a:cs typeface="Calibri"/>
              </a:rPr>
              <a:t>1</a:t>
            </a:r>
            <a:endParaRPr sz="1088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868818" y="-7267"/>
            <a:ext cx="6026747" cy="6853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4" name="object 4"/>
          <p:cNvSpPr/>
          <p:nvPr/>
        </p:nvSpPr>
        <p:spPr>
          <a:xfrm>
            <a:off x="1247607" y="3477929"/>
            <a:ext cx="3039170" cy="3395027"/>
          </a:xfrm>
          <a:custGeom>
            <a:avLst/>
            <a:gdLst/>
            <a:ahLst/>
            <a:cxnLst/>
            <a:rect l="l" t="t" r="r" b="b"/>
            <a:pathLst>
              <a:path w="3351529" h="3743959">
                <a:moveTo>
                  <a:pt x="0" y="0"/>
                </a:moveTo>
                <a:lnTo>
                  <a:pt x="0" y="1072605"/>
                </a:lnTo>
                <a:lnTo>
                  <a:pt x="22334" y="1073430"/>
                </a:lnTo>
                <a:lnTo>
                  <a:pt x="68253" y="1075971"/>
                </a:lnTo>
                <a:lnTo>
                  <a:pt x="114075" y="1079351"/>
                </a:lnTo>
                <a:lnTo>
                  <a:pt x="159788" y="1083568"/>
                </a:lnTo>
                <a:lnTo>
                  <a:pt x="205379" y="1088618"/>
                </a:lnTo>
                <a:lnTo>
                  <a:pt x="250833" y="1094499"/>
                </a:lnTo>
                <a:lnTo>
                  <a:pt x="296139" y="1101206"/>
                </a:lnTo>
                <a:lnTo>
                  <a:pt x="341282" y="1108738"/>
                </a:lnTo>
                <a:lnTo>
                  <a:pt x="386251" y="1117090"/>
                </a:lnTo>
                <a:lnTo>
                  <a:pt x="431030" y="1126261"/>
                </a:lnTo>
                <a:lnTo>
                  <a:pt x="475608" y="1136246"/>
                </a:lnTo>
                <a:lnTo>
                  <a:pt x="519971" y="1147043"/>
                </a:lnTo>
                <a:lnTo>
                  <a:pt x="564106" y="1158649"/>
                </a:lnTo>
                <a:lnTo>
                  <a:pt x="608000" y="1171061"/>
                </a:lnTo>
                <a:lnTo>
                  <a:pt x="651640" y="1184275"/>
                </a:lnTo>
                <a:lnTo>
                  <a:pt x="695011" y="1198288"/>
                </a:lnTo>
                <a:lnTo>
                  <a:pt x="738103" y="1213098"/>
                </a:lnTo>
                <a:lnTo>
                  <a:pt x="780900" y="1228701"/>
                </a:lnTo>
                <a:lnTo>
                  <a:pt x="823390" y="1245094"/>
                </a:lnTo>
                <a:lnTo>
                  <a:pt x="865560" y="1262275"/>
                </a:lnTo>
                <a:lnTo>
                  <a:pt x="907396" y="1280240"/>
                </a:lnTo>
                <a:lnTo>
                  <a:pt x="948886" y="1298985"/>
                </a:lnTo>
                <a:lnTo>
                  <a:pt x="990016" y="1318509"/>
                </a:lnTo>
                <a:lnTo>
                  <a:pt x="1030773" y="1338807"/>
                </a:lnTo>
                <a:lnTo>
                  <a:pt x="1071144" y="1359877"/>
                </a:lnTo>
                <a:lnTo>
                  <a:pt x="1111115" y="1381716"/>
                </a:lnTo>
                <a:lnTo>
                  <a:pt x="1150674" y="1404320"/>
                </a:lnTo>
                <a:lnTo>
                  <a:pt x="1189808" y="1427687"/>
                </a:lnTo>
                <a:lnTo>
                  <a:pt x="1228502" y="1451813"/>
                </a:lnTo>
                <a:lnTo>
                  <a:pt x="1266745" y="1476696"/>
                </a:lnTo>
                <a:lnTo>
                  <a:pt x="1304522" y="1502332"/>
                </a:lnTo>
                <a:lnTo>
                  <a:pt x="1341821" y="1528718"/>
                </a:lnTo>
                <a:lnTo>
                  <a:pt x="1378628" y="1555851"/>
                </a:lnTo>
                <a:lnTo>
                  <a:pt x="1414931" y="1583729"/>
                </a:lnTo>
                <a:lnTo>
                  <a:pt x="1450716" y="1612347"/>
                </a:lnTo>
                <a:lnTo>
                  <a:pt x="1485969" y="1641703"/>
                </a:lnTo>
                <a:lnTo>
                  <a:pt x="1520679" y="1671794"/>
                </a:lnTo>
                <a:lnTo>
                  <a:pt x="1554831" y="1702617"/>
                </a:lnTo>
                <a:lnTo>
                  <a:pt x="1588412" y="1734169"/>
                </a:lnTo>
                <a:lnTo>
                  <a:pt x="1621409" y="1766446"/>
                </a:lnTo>
                <a:lnTo>
                  <a:pt x="1653810" y="1799445"/>
                </a:lnTo>
                <a:lnTo>
                  <a:pt x="1685600" y="1833164"/>
                </a:lnTo>
                <a:lnTo>
                  <a:pt x="1716767" y="1867600"/>
                </a:lnTo>
                <a:lnTo>
                  <a:pt x="1747298" y="1902748"/>
                </a:lnTo>
                <a:lnTo>
                  <a:pt x="1777179" y="1938607"/>
                </a:lnTo>
                <a:lnTo>
                  <a:pt x="1806397" y="1975173"/>
                </a:lnTo>
                <a:lnTo>
                  <a:pt x="1834939" y="2012443"/>
                </a:lnTo>
                <a:lnTo>
                  <a:pt x="1862792" y="2050414"/>
                </a:lnTo>
                <a:lnTo>
                  <a:pt x="1889942" y="2089083"/>
                </a:lnTo>
                <a:lnTo>
                  <a:pt x="1916377" y="2128447"/>
                </a:lnTo>
                <a:lnTo>
                  <a:pt x="1942083" y="2168502"/>
                </a:lnTo>
                <a:lnTo>
                  <a:pt x="1967238" y="2209571"/>
                </a:lnTo>
                <a:lnTo>
                  <a:pt x="1991389" y="2250941"/>
                </a:lnTo>
                <a:lnTo>
                  <a:pt x="2014540" y="2292598"/>
                </a:lnTo>
                <a:lnTo>
                  <a:pt x="2036695" y="2334530"/>
                </a:lnTo>
                <a:lnTo>
                  <a:pt x="2057857" y="2376724"/>
                </a:lnTo>
                <a:lnTo>
                  <a:pt x="2078029" y="2419166"/>
                </a:lnTo>
                <a:lnTo>
                  <a:pt x="2097216" y="2461843"/>
                </a:lnTo>
                <a:lnTo>
                  <a:pt x="2115419" y="2504742"/>
                </a:lnTo>
                <a:lnTo>
                  <a:pt x="2132644" y="2547851"/>
                </a:lnTo>
                <a:lnTo>
                  <a:pt x="2148893" y="2591156"/>
                </a:lnTo>
                <a:lnTo>
                  <a:pt x="2164170" y="2634643"/>
                </a:lnTo>
                <a:lnTo>
                  <a:pt x="2178479" y="2678301"/>
                </a:lnTo>
                <a:lnTo>
                  <a:pt x="2191822" y="2722115"/>
                </a:lnTo>
                <a:lnTo>
                  <a:pt x="2204203" y="2766073"/>
                </a:lnTo>
                <a:lnTo>
                  <a:pt x="2215627" y="2810162"/>
                </a:lnTo>
                <a:lnTo>
                  <a:pt x="2226095" y="2854368"/>
                </a:lnTo>
                <a:lnTo>
                  <a:pt x="2235612" y="2898678"/>
                </a:lnTo>
                <a:lnTo>
                  <a:pt x="2244181" y="2943080"/>
                </a:lnTo>
                <a:lnTo>
                  <a:pt x="2251806" y="2987560"/>
                </a:lnTo>
                <a:lnTo>
                  <a:pt x="2258490" y="3032105"/>
                </a:lnTo>
                <a:lnTo>
                  <a:pt x="2264236" y="3076702"/>
                </a:lnTo>
                <a:lnTo>
                  <a:pt x="2269048" y="3121338"/>
                </a:lnTo>
                <a:lnTo>
                  <a:pt x="2272930" y="3166000"/>
                </a:lnTo>
                <a:lnTo>
                  <a:pt x="2275885" y="3210674"/>
                </a:lnTo>
                <a:lnTo>
                  <a:pt x="2277916" y="3255348"/>
                </a:lnTo>
                <a:lnTo>
                  <a:pt x="2279027" y="3300009"/>
                </a:lnTo>
                <a:lnTo>
                  <a:pt x="2279222" y="3344643"/>
                </a:lnTo>
                <a:lnTo>
                  <a:pt x="2278503" y="3389238"/>
                </a:lnTo>
                <a:lnTo>
                  <a:pt x="2276874" y="3433780"/>
                </a:lnTo>
                <a:lnTo>
                  <a:pt x="2274339" y="3478256"/>
                </a:lnTo>
                <a:lnTo>
                  <a:pt x="2270902" y="3522653"/>
                </a:lnTo>
                <a:lnTo>
                  <a:pt x="2266565" y="3566958"/>
                </a:lnTo>
                <a:lnTo>
                  <a:pt x="2261332" y="3611158"/>
                </a:lnTo>
                <a:lnTo>
                  <a:pt x="2255207" y="3655240"/>
                </a:lnTo>
                <a:lnTo>
                  <a:pt x="2248193" y="3699190"/>
                </a:lnTo>
                <a:lnTo>
                  <a:pt x="2240206" y="3743428"/>
                </a:lnTo>
                <a:lnTo>
                  <a:pt x="3325232" y="3743428"/>
                </a:lnTo>
                <a:lnTo>
                  <a:pt x="3333019" y="3677162"/>
                </a:lnTo>
                <a:lnTo>
                  <a:pt x="3337408" y="3632935"/>
                </a:lnTo>
                <a:lnTo>
                  <a:pt x="3341196" y="3588658"/>
                </a:lnTo>
                <a:lnTo>
                  <a:pt x="3344383" y="3544336"/>
                </a:lnTo>
                <a:lnTo>
                  <a:pt x="3346969" y="3499977"/>
                </a:lnTo>
                <a:lnTo>
                  <a:pt x="3348952" y="3455587"/>
                </a:lnTo>
                <a:lnTo>
                  <a:pt x="3350331" y="3411171"/>
                </a:lnTo>
                <a:lnTo>
                  <a:pt x="3351108" y="3366737"/>
                </a:lnTo>
                <a:lnTo>
                  <a:pt x="3351279" y="3322289"/>
                </a:lnTo>
                <a:lnTo>
                  <a:pt x="3350846" y="3277836"/>
                </a:lnTo>
                <a:lnTo>
                  <a:pt x="3349807" y="3233381"/>
                </a:lnTo>
                <a:lnTo>
                  <a:pt x="3348162" y="3188933"/>
                </a:lnTo>
                <a:lnTo>
                  <a:pt x="3345910" y="3144497"/>
                </a:lnTo>
                <a:lnTo>
                  <a:pt x="3343049" y="3100080"/>
                </a:lnTo>
                <a:lnTo>
                  <a:pt x="3339581" y="3055687"/>
                </a:lnTo>
                <a:lnTo>
                  <a:pt x="3335504" y="3011325"/>
                </a:lnTo>
                <a:lnTo>
                  <a:pt x="3330817" y="2967000"/>
                </a:lnTo>
                <a:lnTo>
                  <a:pt x="3325519" y="2922718"/>
                </a:lnTo>
                <a:lnTo>
                  <a:pt x="3319611" y="2878486"/>
                </a:lnTo>
                <a:lnTo>
                  <a:pt x="3313091" y="2834309"/>
                </a:lnTo>
                <a:lnTo>
                  <a:pt x="3305958" y="2790195"/>
                </a:lnTo>
                <a:lnTo>
                  <a:pt x="3298213" y="2746149"/>
                </a:lnTo>
                <a:lnTo>
                  <a:pt x="3289854" y="2702177"/>
                </a:lnTo>
                <a:lnTo>
                  <a:pt x="3280881" y="2658286"/>
                </a:lnTo>
                <a:lnTo>
                  <a:pt x="3271292" y="2614482"/>
                </a:lnTo>
                <a:lnTo>
                  <a:pt x="3261089" y="2570771"/>
                </a:lnTo>
                <a:lnTo>
                  <a:pt x="3250268" y="2527160"/>
                </a:lnTo>
                <a:lnTo>
                  <a:pt x="3238831" y="2483654"/>
                </a:lnTo>
                <a:lnTo>
                  <a:pt x="3226777" y="2440260"/>
                </a:lnTo>
                <a:lnTo>
                  <a:pt x="3214104" y="2396984"/>
                </a:lnTo>
                <a:lnTo>
                  <a:pt x="3200812" y="2353832"/>
                </a:lnTo>
                <a:lnTo>
                  <a:pt x="3186900" y="2310811"/>
                </a:lnTo>
                <a:lnTo>
                  <a:pt x="3172368" y="2267926"/>
                </a:lnTo>
                <a:lnTo>
                  <a:pt x="3157216" y="2225185"/>
                </a:lnTo>
                <a:lnTo>
                  <a:pt x="3141442" y="2182593"/>
                </a:lnTo>
                <a:lnTo>
                  <a:pt x="3125045" y="2140156"/>
                </a:lnTo>
                <a:lnTo>
                  <a:pt x="3108026" y="2097881"/>
                </a:lnTo>
                <a:lnTo>
                  <a:pt x="3090383" y="2055774"/>
                </a:lnTo>
                <a:lnTo>
                  <a:pt x="3072116" y="2013840"/>
                </a:lnTo>
                <a:lnTo>
                  <a:pt x="3053224" y="1972088"/>
                </a:lnTo>
                <a:lnTo>
                  <a:pt x="3033706" y="1930521"/>
                </a:lnTo>
                <a:lnTo>
                  <a:pt x="3013563" y="1889148"/>
                </a:lnTo>
                <a:lnTo>
                  <a:pt x="2992792" y="1847974"/>
                </a:lnTo>
                <a:lnTo>
                  <a:pt x="2971394" y="1807005"/>
                </a:lnTo>
                <a:lnTo>
                  <a:pt x="2949368" y="1766247"/>
                </a:lnTo>
                <a:lnTo>
                  <a:pt x="2926712" y="1725707"/>
                </a:lnTo>
                <a:lnTo>
                  <a:pt x="2903428" y="1685391"/>
                </a:lnTo>
                <a:lnTo>
                  <a:pt x="2879513" y="1645306"/>
                </a:lnTo>
                <a:lnTo>
                  <a:pt x="2854967" y="1605456"/>
                </a:lnTo>
                <a:lnTo>
                  <a:pt x="2829790" y="1565850"/>
                </a:lnTo>
                <a:lnTo>
                  <a:pt x="2803981" y="1526492"/>
                </a:lnTo>
                <a:lnTo>
                  <a:pt x="2777539" y="1487389"/>
                </a:lnTo>
                <a:lnTo>
                  <a:pt x="2750464" y="1448548"/>
                </a:lnTo>
                <a:lnTo>
                  <a:pt x="2722754" y="1409974"/>
                </a:lnTo>
                <a:lnTo>
                  <a:pt x="2694409" y="1371674"/>
                </a:lnTo>
                <a:lnTo>
                  <a:pt x="2665430" y="1333654"/>
                </a:lnTo>
                <a:lnTo>
                  <a:pt x="2635814" y="1295920"/>
                </a:lnTo>
                <a:lnTo>
                  <a:pt x="2605561" y="1258479"/>
                </a:lnTo>
                <a:lnTo>
                  <a:pt x="2574671" y="1221336"/>
                </a:lnTo>
                <a:lnTo>
                  <a:pt x="2543516" y="1184928"/>
                </a:lnTo>
                <a:lnTo>
                  <a:pt x="2511940" y="1149058"/>
                </a:lnTo>
                <a:lnTo>
                  <a:pt x="2479950" y="1113725"/>
                </a:lnTo>
                <a:lnTo>
                  <a:pt x="2447552" y="1078932"/>
                </a:lnTo>
                <a:lnTo>
                  <a:pt x="2414752" y="1044678"/>
                </a:lnTo>
                <a:lnTo>
                  <a:pt x="2381557" y="1010965"/>
                </a:lnTo>
                <a:lnTo>
                  <a:pt x="2347972" y="977792"/>
                </a:lnTo>
                <a:lnTo>
                  <a:pt x="2314004" y="945160"/>
                </a:lnTo>
                <a:lnTo>
                  <a:pt x="2279659" y="913070"/>
                </a:lnTo>
                <a:lnTo>
                  <a:pt x="2244944" y="881523"/>
                </a:lnTo>
                <a:lnTo>
                  <a:pt x="2209864" y="850519"/>
                </a:lnTo>
                <a:lnTo>
                  <a:pt x="2174427" y="820058"/>
                </a:lnTo>
                <a:lnTo>
                  <a:pt x="2138637" y="790142"/>
                </a:lnTo>
                <a:lnTo>
                  <a:pt x="2102502" y="760770"/>
                </a:lnTo>
                <a:lnTo>
                  <a:pt x="2066028" y="731944"/>
                </a:lnTo>
                <a:lnTo>
                  <a:pt x="2029221" y="703664"/>
                </a:lnTo>
                <a:lnTo>
                  <a:pt x="1992087" y="675930"/>
                </a:lnTo>
                <a:lnTo>
                  <a:pt x="1954632" y="648744"/>
                </a:lnTo>
                <a:lnTo>
                  <a:pt x="1916864" y="622105"/>
                </a:lnTo>
                <a:lnTo>
                  <a:pt x="1878787" y="596014"/>
                </a:lnTo>
                <a:lnTo>
                  <a:pt x="1840409" y="570473"/>
                </a:lnTo>
                <a:lnTo>
                  <a:pt x="1801735" y="545481"/>
                </a:lnTo>
                <a:lnTo>
                  <a:pt x="1762772" y="521039"/>
                </a:lnTo>
                <a:lnTo>
                  <a:pt x="1723526" y="497148"/>
                </a:lnTo>
                <a:lnTo>
                  <a:pt x="1684004" y="473808"/>
                </a:lnTo>
                <a:lnTo>
                  <a:pt x="1644211" y="451020"/>
                </a:lnTo>
                <a:lnTo>
                  <a:pt x="1604154" y="428784"/>
                </a:lnTo>
                <a:lnTo>
                  <a:pt x="1563839" y="407102"/>
                </a:lnTo>
                <a:lnTo>
                  <a:pt x="1523272" y="385973"/>
                </a:lnTo>
                <a:lnTo>
                  <a:pt x="1482461" y="365398"/>
                </a:lnTo>
                <a:lnTo>
                  <a:pt x="1441410" y="345378"/>
                </a:lnTo>
                <a:lnTo>
                  <a:pt x="1400126" y="325913"/>
                </a:lnTo>
                <a:lnTo>
                  <a:pt x="1358616" y="307005"/>
                </a:lnTo>
                <a:lnTo>
                  <a:pt x="1316885" y="288652"/>
                </a:lnTo>
                <a:lnTo>
                  <a:pt x="1274940" y="270858"/>
                </a:lnTo>
                <a:lnTo>
                  <a:pt x="1232788" y="253620"/>
                </a:lnTo>
                <a:lnTo>
                  <a:pt x="1190434" y="236941"/>
                </a:lnTo>
                <a:lnTo>
                  <a:pt x="1147885" y="220822"/>
                </a:lnTo>
                <a:lnTo>
                  <a:pt x="1105147" y="205261"/>
                </a:lnTo>
                <a:lnTo>
                  <a:pt x="1062226" y="190261"/>
                </a:lnTo>
                <a:lnTo>
                  <a:pt x="1019129" y="175821"/>
                </a:lnTo>
                <a:lnTo>
                  <a:pt x="975861" y="161943"/>
                </a:lnTo>
                <a:lnTo>
                  <a:pt x="932430" y="148626"/>
                </a:lnTo>
                <a:lnTo>
                  <a:pt x="888840" y="135872"/>
                </a:lnTo>
                <a:lnTo>
                  <a:pt x="845100" y="123681"/>
                </a:lnTo>
                <a:lnTo>
                  <a:pt x="801214" y="112053"/>
                </a:lnTo>
                <a:lnTo>
                  <a:pt x="757189" y="100990"/>
                </a:lnTo>
                <a:lnTo>
                  <a:pt x="713032" y="90491"/>
                </a:lnTo>
                <a:lnTo>
                  <a:pt x="668748" y="80558"/>
                </a:lnTo>
                <a:lnTo>
                  <a:pt x="624345" y="71191"/>
                </a:lnTo>
                <a:lnTo>
                  <a:pt x="579827" y="62390"/>
                </a:lnTo>
                <a:lnTo>
                  <a:pt x="535202" y="54156"/>
                </a:lnTo>
                <a:lnTo>
                  <a:pt x="490475" y="46491"/>
                </a:lnTo>
                <a:lnTo>
                  <a:pt x="445653" y="39393"/>
                </a:lnTo>
                <a:lnTo>
                  <a:pt x="400743" y="32865"/>
                </a:lnTo>
                <a:lnTo>
                  <a:pt x="355750" y="26905"/>
                </a:lnTo>
                <a:lnTo>
                  <a:pt x="310681" y="21516"/>
                </a:lnTo>
                <a:lnTo>
                  <a:pt x="265541" y="16698"/>
                </a:lnTo>
                <a:lnTo>
                  <a:pt x="220338" y="12451"/>
                </a:lnTo>
                <a:lnTo>
                  <a:pt x="175078" y="8776"/>
                </a:lnTo>
                <a:lnTo>
                  <a:pt x="129766" y="5673"/>
                </a:lnTo>
                <a:lnTo>
                  <a:pt x="84409" y="3143"/>
                </a:lnTo>
                <a:lnTo>
                  <a:pt x="39013" y="1186"/>
                </a:lnTo>
                <a:lnTo>
                  <a:pt x="0" y="0"/>
                </a:lnTo>
                <a:close/>
              </a:path>
            </a:pathLst>
          </a:custGeom>
          <a:solidFill>
            <a:srgbClr val="F7F1E4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5" name="object 5"/>
          <p:cNvSpPr/>
          <p:nvPr/>
        </p:nvSpPr>
        <p:spPr>
          <a:xfrm>
            <a:off x="9915290" y="4780216"/>
            <a:ext cx="1028181" cy="11967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8" name="object 8"/>
          <p:cNvSpPr/>
          <p:nvPr/>
        </p:nvSpPr>
        <p:spPr>
          <a:xfrm>
            <a:off x="10327116" y="6423370"/>
            <a:ext cx="513054" cy="345491"/>
          </a:xfrm>
          <a:custGeom>
            <a:avLst/>
            <a:gdLst/>
            <a:ahLst/>
            <a:cxnLst/>
            <a:rect l="l" t="t" r="r" b="b"/>
            <a:pathLst>
              <a:path w="565784" h="381000">
                <a:moveTo>
                  <a:pt x="565403" y="0"/>
                </a:moveTo>
                <a:lnTo>
                  <a:pt x="0" y="0"/>
                </a:lnTo>
                <a:lnTo>
                  <a:pt x="0" y="381000"/>
                </a:lnTo>
                <a:lnTo>
                  <a:pt x="565403" y="381000"/>
                </a:lnTo>
                <a:lnTo>
                  <a:pt x="5654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9" name="object 9"/>
          <p:cNvSpPr/>
          <p:nvPr/>
        </p:nvSpPr>
        <p:spPr>
          <a:xfrm>
            <a:off x="7048406" y="2987274"/>
            <a:ext cx="262573" cy="409983"/>
          </a:xfrm>
          <a:custGeom>
            <a:avLst/>
            <a:gdLst/>
            <a:ahLst/>
            <a:cxnLst/>
            <a:rect l="l" t="t" r="r" b="b"/>
            <a:pathLst>
              <a:path w="289559" h="452120">
                <a:moveTo>
                  <a:pt x="144762" y="0"/>
                </a:moveTo>
                <a:lnTo>
                  <a:pt x="0" y="144206"/>
                </a:lnTo>
                <a:lnTo>
                  <a:pt x="144762" y="451599"/>
                </a:lnTo>
                <a:lnTo>
                  <a:pt x="289536" y="144206"/>
                </a:lnTo>
                <a:lnTo>
                  <a:pt x="144762" y="0"/>
                </a:lnTo>
                <a:close/>
              </a:path>
            </a:pathLst>
          </a:custGeom>
          <a:solidFill>
            <a:srgbClr val="EC523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0" name="object 10"/>
          <p:cNvSpPr/>
          <p:nvPr/>
        </p:nvSpPr>
        <p:spPr>
          <a:xfrm>
            <a:off x="6793260" y="1803412"/>
            <a:ext cx="774476" cy="1190793"/>
          </a:xfrm>
          <a:custGeom>
            <a:avLst/>
            <a:gdLst/>
            <a:ahLst/>
            <a:cxnLst/>
            <a:rect l="l" t="t" r="r" b="b"/>
            <a:pathLst>
              <a:path w="854075" h="1313179">
                <a:moveTo>
                  <a:pt x="426878" y="0"/>
                </a:moveTo>
                <a:lnTo>
                  <a:pt x="376458" y="29222"/>
                </a:lnTo>
                <a:lnTo>
                  <a:pt x="314714" y="70800"/>
                </a:lnTo>
                <a:lnTo>
                  <a:pt x="278763" y="97885"/>
                </a:lnTo>
                <a:lnTo>
                  <a:pt x="240920" y="129017"/>
                </a:lnTo>
                <a:lnTo>
                  <a:pt x="202304" y="164087"/>
                </a:lnTo>
                <a:lnTo>
                  <a:pt x="164037" y="202983"/>
                </a:lnTo>
                <a:lnTo>
                  <a:pt x="127238" y="245594"/>
                </a:lnTo>
                <a:lnTo>
                  <a:pt x="93026" y="291808"/>
                </a:lnTo>
                <a:lnTo>
                  <a:pt x="62524" y="341514"/>
                </a:lnTo>
                <a:lnTo>
                  <a:pt x="36850" y="394601"/>
                </a:lnTo>
                <a:lnTo>
                  <a:pt x="17124" y="450957"/>
                </a:lnTo>
                <a:lnTo>
                  <a:pt x="4467" y="510472"/>
                </a:lnTo>
                <a:lnTo>
                  <a:pt x="0" y="573035"/>
                </a:lnTo>
                <a:lnTo>
                  <a:pt x="36540" y="811936"/>
                </a:lnTo>
                <a:lnTo>
                  <a:pt x="116929" y="1052618"/>
                </a:lnTo>
                <a:lnTo>
                  <a:pt x="197318" y="1238513"/>
                </a:lnTo>
                <a:lnTo>
                  <a:pt x="233858" y="1313049"/>
                </a:lnTo>
                <a:lnTo>
                  <a:pt x="426878" y="1111923"/>
                </a:lnTo>
                <a:lnTo>
                  <a:pt x="711191" y="1111923"/>
                </a:lnTo>
                <a:lnTo>
                  <a:pt x="736836" y="1052619"/>
                </a:lnTo>
                <a:lnTo>
                  <a:pt x="761393" y="979090"/>
                </a:lnTo>
                <a:lnTo>
                  <a:pt x="296962" y="979090"/>
                </a:lnTo>
                <a:lnTo>
                  <a:pt x="292069" y="962415"/>
                </a:lnTo>
                <a:lnTo>
                  <a:pt x="267144" y="882101"/>
                </a:lnTo>
                <a:lnTo>
                  <a:pt x="251027" y="825399"/>
                </a:lnTo>
                <a:lnTo>
                  <a:pt x="235084" y="762293"/>
                </a:lnTo>
                <a:lnTo>
                  <a:pt x="221273" y="696250"/>
                </a:lnTo>
                <a:lnTo>
                  <a:pt x="211550" y="630740"/>
                </a:lnTo>
                <a:lnTo>
                  <a:pt x="207874" y="569231"/>
                </a:lnTo>
                <a:lnTo>
                  <a:pt x="214896" y="503065"/>
                </a:lnTo>
                <a:lnTo>
                  <a:pt x="233802" y="443797"/>
                </a:lnTo>
                <a:lnTo>
                  <a:pt x="261354" y="391583"/>
                </a:lnTo>
                <a:lnTo>
                  <a:pt x="294313" y="346582"/>
                </a:lnTo>
                <a:lnTo>
                  <a:pt x="329442" y="308951"/>
                </a:lnTo>
                <a:lnTo>
                  <a:pt x="363501" y="278848"/>
                </a:lnTo>
                <a:lnTo>
                  <a:pt x="415457" y="241857"/>
                </a:lnTo>
                <a:lnTo>
                  <a:pt x="426878" y="235285"/>
                </a:lnTo>
                <a:lnTo>
                  <a:pt x="717621" y="235285"/>
                </a:lnTo>
                <a:lnTo>
                  <a:pt x="689725" y="202983"/>
                </a:lnTo>
                <a:lnTo>
                  <a:pt x="651458" y="164088"/>
                </a:lnTo>
                <a:lnTo>
                  <a:pt x="612843" y="129018"/>
                </a:lnTo>
                <a:lnTo>
                  <a:pt x="575000" y="97885"/>
                </a:lnTo>
                <a:lnTo>
                  <a:pt x="539048" y="70800"/>
                </a:lnTo>
                <a:lnTo>
                  <a:pt x="506109" y="47876"/>
                </a:lnTo>
                <a:lnTo>
                  <a:pt x="453749" y="14951"/>
                </a:lnTo>
                <a:lnTo>
                  <a:pt x="436567" y="5173"/>
                </a:lnTo>
                <a:lnTo>
                  <a:pt x="426878" y="0"/>
                </a:lnTo>
                <a:close/>
              </a:path>
              <a:path w="854075" h="1313179">
                <a:moveTo>
                  <a:pt x="711191" y="1111923"/>
                </a:moveTo>
                <a:lnTo>
                  <a:pt x="426878" y="1111923"/>
                </a:lnTo>
                <a:lnTo>
                  <a:pt x="619911" y="1313049"/>
                </a:lnTo>
                <a:lnTo>
                  <a:pt x="656450" y="1238513"/>
                </a:lnTo>
                <a:lnTo>
                  <a:pt x="711191" y="1111923"/>
                </a:lnTo>
                <a:close/>
              </a:path>
              <a:path w="854075" h="1313179">
                <a:moveTo>
                  <a:pt x="426878" y="846270"/>
                </a:moveTo>
                <a:lnTo>
                  <a:pt x="296962" y="979090"/>
                </a:lnTo>
                <a:lnTo>
                  <a:pt x="553086" y="979090"/>
                </a:lnTo>
                <a:lnTo>
                  <a:pt x="426878" y="846270"/>
                </a:lnTo>
                <a:close/>
              </a:path>
              <a:path w="854075" h="1313179">
                <a:moveTo>
                  <a:pt x="717621" y="235285"/>
                </a:moveTo>
                <a:lnTo>
                  <a:pt x="426878" y="235285"/>
                </a:lnTo>
                <a:lnTo>
                  <a:pt x="438299" y="241857"/>
                </a:lnTo>
                <a:lnTo>
                  <a:pt x="460505" y="256431"/>
                </a:lnTo>
                <a:lnTo>
                  <a:pt x="524319" y="308951"/>
                </a:lnTo>
                <a:lnTo>
                  <a:pt x="559450" y="346582"/>
                </a:lnTo>
                <a:lnTo>
                  <a:pt x="592411" y="391584"/>
                </a:lnTo>
                <a:lnTo>
                  <a:pt x="619965" y="443797"/>
                </a:lnTo>
                <a:lnTo>
                  <a:pt x="638872" y="503066"/>
                </a:lnTo>
                <a:lnTo>
                  <a:pt x="645894" y="569231"/>
                </a:lnTo>
                <a:lnTo>
                  <a:pt x="642211" y="630740"/>
                </a:lnTo>
                <a:lnTo>
                  <a:pt x="632438" y="696250"/>
                </a:lnTo>
                <a:lnTo>
                  <a:pt x="618488" y="762293"/>
                </a:lnTo>
                <a:lnTo>
                  <a:pt x="602276" y="825399"/>
                </a:lnTo>
                <a:lnTo>
                  <a:pt x="585716" y="882101"/>
                </a:lnTo>
                <a:lnTo>
                  <a:pt x="570721" y="928929"/>
                </a:lnTo>
                <a:lnTo>
                  <a:pt x="553086" y="979090"/>
                </a:lnTo>
                <a:lnTo>
                  <a:pt x="761393" y="979090"/>
                </a:lnTo>
                <a:lnTo>
                  <a:pt x="817221" y="811936"/>
                </a:lnTo>
                <a:lnTo>
                  <a:pt x="853760" y="573035"/>
                </a:lnTo>
                <a:lnTo>
                  <a:pt x="849292" y="510473"/>
                </a:lnTo>
                <a:lnTo>
                  <a:pt x="836636" y="450958"/>
                </a:lnTo>
                <a:lnTo>
                  <a:pt x="816911" y="394601"/>
                </a:lnTo>
                <a:lnTo>
                  <a:pt x="791237" y="341514"/>
                </a:lnTo>
                <a:lnTo>
                  <a:pt x="760735" y="291808"/>
                </a:lnTo>
                <a:lnTo>
                  <a:pt x="726524" y="245594"/>
                </a:lnTo>
                <a:lnTo>
                  <a:pt x="717621" y="235285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1" name="object 11"/>
          <p:cNvSpPr/>
          <p:nvPr/>
        </p:nvSpPr>
        <p:spPr>
          <a:xfrm>
            <a:off x="7435503" y="1672651"/>
            <a:ext cx="262573" cy="268907"/>
          </a:xfrm>
          <a:custGeom>
            <a:avLst/>
            <a:gdLst/>
            <a:ahLst/>
            <a:cxnLst/>
            <a:rect l="l" t="t" r="r" b="b"/>
            <a:pathLst>
              <a:path w="289559" h="296544">
                <a:moveTo>
                  <a:pt x="144762" y="0"/>
                </a:moveTo>
                <a:lnTo>
                  <a:pt x="0" y="148061"/>
                </a:lnTo>
                <a:lnTo>
                  <a:pt x="144762" y="295995"/>
                </a:lnTo>
                <a:lnTo>
                  <a:pt x="289536" y="148061"/>
                </a:lnTo>
                <a:lnTo>
                  <a:pt x="144762" y="0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2" name="object 12"/>
          <p:cNvSpPr/>
          <p:nvPr/>
        </p:nvSpPr>
        <p:spPr>
          <a:xfrm>
            <a:off x="7092166" y="2223290"/>
            <a:ext cx="178393" cy="18584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4" name="object 14"/>
          <p:cNvSpPr txBox="1"/>
          <p:nvPr/>
        </p:nvSpPr>
        <p:spPr>
          <a:xfrm>
            <a:off x="1610951" y="4417708"/>
            <a:ext cx="6271240" cy="1461079"/>
          </a:xfrm>
          <a:prstGeom prst="rect">
            <a:avLst/>
          </a:prstGeom>
        </p:spPr>
        <p:txBody>
          <a:bodyPr vert="horz" wrap="square" lIns="0" tIns="30518" rIns="0" bIns="0" rtlCol="0">
            <a:spAutoFit/>
          </a:bodyPr>
          <a:lstStyle/>
          <a:p>
            <a:pPr>
              <a:spcBef>
                <a:spcPts val="32"/>
              </a:spcBef>
            </a:pPr>
            <a:endParaRPr lang="ru-RU" sz="2131" dirty="0">
              <a:latin typeface="Arial"/>
              <a:cs typeface="Arial"/>
            </a:endParaRPr>
          </a:p>
          <a:p>
            <a:pPr>
              <a:spcBef>
                <a:spcPts val="32"/>
              </a:spcBef>
            </a:pPr>
            <a:endParaRPr lang="ru-RU" sz="2131" dirty="0">
              <a:latin typeface="Arial"/>
              <a:cs typeface="Arial"/>
            </a:endParaRPr>
          </a:p>
          <a:p>
            <a:pPr>
              <a:spcBef>
                <a:spcPts val="14"/>
              </a:spcBef>
            </a:pPr>
            <a:endParaRPr sz="2040" dirty="0">
              <a:latin typeface="Arial"/>
              <a:cs typeface="Arial"/>
            </a:endParaRPr>
          </a:p>
          <a:p>
            <a:pPr marL="11516" marR="4495987">
              <a:lnSpc>
                <a:spcPct val="107100"/>
              </a:lnSpc>
            </a:pPr>
            <a:br>
              <a:rPr lang="ru-RU" sz="1451" b="1" spc="-5" dirty="0">
                <a:solidFill>
                  <a:srgbClr val="EC5238"/>
                </a:solidFill>
                <a:latin typeface="Arial"/>
                <a:cs typeface="Arial"/>
              </a:rPr>
            </a:br>
            <a:endParaRPr sz="1451" dirty="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1534668" y="0"/>
                </a:moveTo>
                <a:lnTo>
                  <a:pt x="0" y="0"/>
                </a:lnTo>
                <a:lnTo>
                  <a:pt x="0" y="525779"/>
                </a:lnTo>
                <a:lnTo>
                  <a:pt x="1534668" y="525779"/>
                </a:lnTo>
                <a:lnTo>
                  <a:pt x="15346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6" name="object 16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0" y="525779"/>
                </a:moveTo>
                <a:lnTo>
                  <a:pt x="1534668" y="525779"/>
                </a:lnTo>
                <a:lnTo>
                  <a:pt x="1534668" y="0"/>
                </a:lnTo>
                <a:lnTo>
                  <a:pt x="0" y="0"/>
                </a:lnTo>
                <a:lnTo>
                  <a:pt x="0" y="525779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21" name="Title 9">
            <a:extLst>
              <a:ext uri="{FF2B5EF4-FFF2-40B4-BE49-F238E27FC236}">
                <a16:creationId xmlns:a16="http://schemas.microsoft.com/office/drawing/2014/main" id="{CE16DE3F-B598-42DA-A39B-748F9F82DC98}"/>
              </a:ext>
            </a:extLst>
          </p:cNvPr>
          <p:cNvSpPr txBox="1">
            <a:spLocks/>
          </p:cNvSpPr>
          <p:nvPr/>
        </p:nvSpPr>
        <p:spPr>
          <a:xfrm>
            <a:off x="1102659" y="1152537"/>
            <a:ext cx="10049435" cy="4824459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kern="0" dirty="0">
                <a:latin typeface="PT Astra Serif" panose="020A0603040505020204" pitchFamily="18" charset="-52"/>
                <a:ea typeface="PT Astra Serif" panose="020A0603040505020204" pitchFamily="18" charset="-52"/>
                <a:cs typeface="Arial" panose="020B0604020202020204" pitchFamily="34" charset="0"/>
              </a:rPr>
              <a:t>Квартальная отчетность состоит из:</a:t>
            </a:r>
          </a:p>
          <a:p>
            <a:endParaRPr lang="ru-RU" sz="3200" b="1" kern="0" dirty="0">
              <a:latin typeface="PT Astra Serif" panose="020A0603040505020204" pitchFamily="18" charset="-52"/>
              <a:ea typeface="PT Astra Serif" panose="020A0603040505020204" pitchFamily="18" charset="-52"/>
              <a:cs typeface="Arial" panose="020B0604020202020204" pitchFamily="34" charset="0"/>
            </a:endParaRPr>
          </a:p>
          <a:p>
            <a:r>
              <a:rPr lang="ru-RU" sz="2800" b="1" kern="0" dirty="0">
                <a:latin typeface="PT Astra Serif" panose="020A0603040505020204" pitchFamily="18" charset="-52"/>
                <a:ea typeface="PT Astra Serif" panose="020A0603040505020204" pitchFamily="18" charset="-52"/>
                <a:cs typeface="Arial" panose="020B0604020202020204" pitchFamily="34" charset="0"/>
              </a:rPr>
              <a:t>- Отчета о реализации плана мероприятий по достижению результатов предоставления гранта;</a:t>
            </a:r>
          </a:p>
          <a:p>
            <a:endParaRPr lang="ru-RU" sz="2800" b="1" kern="0" dirty="0">
              <a:latin typeface="PT Astra Serif" panose="020A0603040505020204" pitchFamily="18" charset="-52"/>
              <a:ea typeface="PT Astra Serif" panose="020A0603040505020204" pitchFamily="18" charset="-52"/>
              <a:cs typeface="Arial" panose="020B0604020202020204" pitchFamily="34" charset="0"/>
            </a:endParaRPr>
          </a:p>
          <a:p>
            <a:r>
              <a:rPr lang="ru-RU" sz="2800" b="1" kern="0" dirty="0">
                <a:latin typeface="PT Astra Serif" panose="020A0603040505020204" pitchFamily="18" charset="-52"/>
                <a:ea typeface="PT Astra Serif" panose="020A0603040505020204" pitchFamily="18" charset="-52"/>
                <a:cs typeface="Arial" panose="020B0604020202020204" pitchFamily="34" charset="0"/>
              </a:rPr>
              <a:t>- Отчета о достижении значений результатов предоставления гранта;</a:t>
            </a:r>
          </a:p>
          <a:p>
            <a:endParaRPr lang="ru-RU" sz="2800" b="1" kern="0" dirty="0">
              <a:latin typeface="PT Astra Serif" panose="020A0603040505020204" pitchFamily="18" charset="-52"/>
              <a:ea typeface="PT Astra Serif" panose="020A0603040505020204" pitchFamily="18" charset="-52"/>
              <a:cs typeface="Arial" panose="020B0604020202020204" pitchFamily="34" charset="0"/>
            </a:endParaRPr>
          </a:p>
          <a:p>
            <a:r>
              <a:rPr lang="ru-RU" sz="2800" b="1" kern="0" dirty="0">
                <a:latin typeface="PT Astra Serif" panose="020A0603040505020204" pitchFamily="18" charset="-52"/>
                <a:ea typeface="PT Astra Serif" panose="020A0603040505020204" pitchFamily="18" charset="-52"/>
                <a:cs typeface="Arial" panose="020B0604020202020204" pitchFamily="34" charset="0"/>
              </a:rPr>
              <a:t>- Отчета об осуществлении расходов, источником финансового обеспечения которых является грант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5D6F2C1-565D-4910-8C14-2F567966404E}"/>
              </a:ext>
            </a:extLst>
          </p:cNvPr>
          <p:cNvSpPr txBox="1"/>
          <p:nvPr/>
        </p:nvSpPr>
        <p:spPr>
          <a:xfrm>
            <a:off x="2228411" y="443906"/>
            <a:ext cx="4058976" cy="1096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ru-RU" sz="1632" b="1" dirty="0">
              <a:solidFill>
                <a:schemeClr val="accent2">
                  <a:lumMod val="50000"/>
                </a:schemeClr>
              </a:solidFill>
              <a:latin typeface="MyriadPro-SemiCn"/>
            </a:endParaRPr>
          </a:p>
          <a:p>
            <a:pPr algn="l"/>
            <a:endParaRPr lang="ru-RU" sz="1632" b="1" dirty="0">
              <a:solidFill>
                <a:schemeClr val="accent2">
                  <a:lumMod val="50000"/>
                </a:schemeClr>
              </a:solidFill>
              <a:latin typeface="MyriadPro-SemiCn"/>
            </a:endParaRPr>
          </a:p>
          <a:p>
            <a:pPr algn="l"/>
            <a:endParaRPr lang="ru-RU" sz="1632" b="1" dirty="0">
              <a:solidFill>
                <a:schemeClr val="accent2">
                  <a:lumMod val="50000"/>
                </a:schemeClr>
              </a:solidFill>
              <a:latin typeface="MyriadPro-SemiCn"/>
            </a:endParaRPr>
          </a:p>
          <a:p>
            <a:pPr algn="l"/>
            <a:endParaRPr lang="ru-RU" sz="1632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26" name="Picture 2" descr="Поддержка по национальному проекту «Малое и среднее предпринимательство» |  Карьера и бизнес | Деньги | Аргументы и Факты">
            <a:extLst>
              <a:ext uri="{FF2B5EF4-FFF2-40B4-BE49-F238E27FC236}">
                <a16:creationId xmlns:a16="http://schemas.microsoft.com/office/drawing/2014/main" id="{00A59270-F22E-9C5C-6F01-7E78ABAF8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320" y="233552"/>
            <a:ext cx="1986574" cy="147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Малый и средний бизнес Томской области / Портал внешнеэкономической  информации Томской области">
            <a:extLst>
              <a:ext uri="{FF2B5EF4-FFF2-40B4-BE49-F238E27FC236}">
                <a16:creationId xmlns:a16="http://schemas.microsoft.com/office/drawing/2014/main" id="{966D59D4-0E6B-4BB0-E73F-93914AFC9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290" y="26417"/>
            <a:ext cx="1621708" cy="121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274699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70918" y="6533238"/>
            <a:ext cx="71977" cy="1426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52"/>
              </a:lnSpc>
            </a:pPr>
            <a:r>
              <a:rPr sz="1088" spc="9" dirty="0">
                <a:solidFill>
                  <a:srgbClr val="552112"/>
                </a:solidFill>
                <a:latin typeface="Calibri"/>
                <a:cs typeface="Calibri"/>
              </a:rPr>
              <a:t>1</a:t>
            </a:r>
            <a:endParaRPr sz="1088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003687" y="0"/>
            <a:ext cx="6026747" cy="6853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4" name="object 4"/>
          <p:cNvSpPr/>
          <p:nvPr/>
        </p:nvSpPr>
        <p:spPr>
          <a:xfrm>
            <a:off x="1247607" y="3459999"/>
            <a:ext cx="3039170" cy="3395027"/>
          </a:xfrm>
          <a:custGeom>
            <a:avLst/>
            <a:gdLst/>
            <a:ahLst/>
            <a:cxnLst/>
            <a:rect l="l" t="t" r="r" b="b"/>
            <a:pathLst>
              <a:path w="3351529" h="3743959">
                <a:moveTo>
                  <a:pt x="0" y="0"/>
                </a:moveTo>
                <a:lnTo>
                  <a:pt x="0" y="1072605"/>
                </a:lnTo>
                <a:lnTo>
                  <a:pt x="22334" y="1073430"/>
                </a:lnTo>
                <a:lnTo>
                  <a:pt x="68253" y="1075971"/>
                </a:lnTo>
                <a:lnTo>
                  <a:pt x="114075" y="1079351"/>
                </a:lnTo>
                <a:lnTo>
                  <a:pt x="159788" y="1083568"/>
                </a:lnTo>
                <a:lnTo>
                  <a:pt x="205379" y="1088618"/>
                </a:lnTo>
                <a:lnTo>
                  <a:pt x="250833" y="1094499"/>
                </a:lnTo>
                <a:lnTo>
                  <a:pt x="296139" y="1101206"/>
                </a:lnTo>
                <a:lnTo>
                  <a:pt x="341282" y="1108738"/>
                </a:lnTo>
                <a:lnTo>
                  <a:pt x="386251" y="1117090"/>
                </a:lnTo>
                <a:lnTo>
                  <a:pt x="431030" y="1126261"/>
                </a:lnTo>
                <a:lnTo>
                  <a:pt x="475608" y="1136246"/>
                </a:lnTo>
                <a:lnTo>
                  <a:pt x="519971" y="1147043"/>
                </a:lnTo>
                <a:lnTo>
                  <a:pt x="564106" y="1158649"/>
                </a:lnTo>
                <a:lnTo>
                  <a:pt x="608000" y="1171061"/>
                </a:lnTo>
                <a:lnTo>
                  <a:pt x="651640" y="1184275"/>
                </a:lnTo>
                <a:lnTo>
                  <a:pt x="695011" y="1198288"/>
                </a:lnTo>
                <a:lnTo>
                  <a:pt x="738103" y="1213098"/>
                </a:lnTo>
                <a:lnTo>
                  <a:pt x="780900" y="1228701"/>
                </a:lnTo>
                <a:lnTo>
                  <a:pt x="823390" y="1245094"/>
                </a:lnTo>
                <a:lnTo>
                  <a:pt x="865560" y="1262275"/>
                </a:lnTo>
                <a:lnTo>
                  <a:pt x="907396" y="1280240"/>
                </a:lnTo>
                <a:lnTo>
                  <a:pt x="948886" y="1298985"/>
                </a:lnTo>
                <a:lnTo>
                  <a:pt x="990016" y="1318509"/>
                </a:lnTo>
                <a:lnTo>
                  <a:pt x="1030773" y="1338807"/>
                </a:lnTo>
                <a:lnTo>
                  <a:pt x="1071144" y="1359877"/>
                </a:lnTo>
                <a:lnTo>
                  <a:pt x="1111115" y="1381716"/>
                </a:lnTo>
                <a:lnTo>
                  <a:pt x="1150674" y="1404320"/>
                </a:lnTo>
                <a:lnTo>
                  <a:pt x="1189808" y="1427687"/>
                </a:lnTo>
                <a:lnTo>
                  <a:pt x="1228502" y="1451813"/>
                </a:lnTo>
                <a:lnTo>
                  <a:pt x="1266745" y="1476696"/>
                </a:lnTo>
                <a:lnTo>
                  <a:pt x="1304522" y="1502332"/>
                </a:lnTo>
                <a:lnTo>
                  <a:pt x="1341821" y="1528718"/>
                </a:lnTo>
                <a:lnTo>
                  <a:pt x="1378628" y="1555851"/>
                </a:lnTo>
                <a:lnTo>
                  <a:pt x="1414931" y="1583729"/>
                </a:lnTo>
                <a:lnTo>
                  <a:pt x="1450716" y="1612347"/>
                </a:lnTo>
                <a:lnTo>
                  <a:pt x="1485969" y="1641703"/>
                </a:lnTo>
                <a:lnTo>
                  <a:pt x="1520679" y="1671794"/>
                </a:lnTo>
                <a:lnTo>
                  <a:pt x="1554831" y="1702617"/>
                </a:lnTo>
                <a:lnTo>
                  <a:pt x="1588412" y="1734169"/>
                </a:lnTo>
                <a:lnTo>
                  <a:pt x="1621409" y="1766446"/>
                </a:lnTo>
                <a:lnTo>
                  <a:pt x="1653810" y="1799445"/>
                </a:lnTo>
                <a:lnTo>
                  <a:pt x="1685600" y="1833164"/>
                </a:lnTo>
                <a:lnTo>
                  <a:pt x="1716767" y="1867600"/>
                </a:lnTo>
                <a:lnTo>
                  <a:pt x="1747298" y="1902748"/>
                </a:lnTo>
                <a:lnTo>
                  <a:pt x="1777179" y="1938607"/>
                </a:lnTo>
                <a:lnTo>
                  <a:pt x="1806397" y="1975173"/>
                </a:lnTo>
                <a:lnTo>
                  <a:pt x="1834939" y="2012443"/>
                </a:lnTo>
                <a:lnTo>
                  <a:pt x="1862792" y="2050414"/>
                </a:lnTo>
                <a:lnTo>
                  <a:pt x="1889942" y="2089083"/>
                </a:lnTo>
                <a:lnTo>
                  <a:pt x="1916377" y="2128447"/>
                </a:lnTo>
                <a:lnTo>
                  <a:pt x="1942083" y="2168502"/>
                </a:lnTo>
                <a:lnTo>
                  <a:pt x="1967238" y="2209571"/>
                </a:lnTo>
                <a:lnTo>
                  <a:pt x="1991389" y="2250941"/>
                </a:lnTo>
                <a:lnTo>
                  <a:pt x="2014540" y="2292598"/>
                </a:lnTo>
                <a:lnTo>
                  <a:pt x="2036695" y="2334530"/>
                </a:lnTo>
                <a:lnTo>
                  <a:pt x="2057857" y="2376724"/>
                </a:lnTo>
                <a:lnTo>
                  <a:pt x="2078029" y="2419166"/>
                </a:lnTo>
                <a:lnTo>
                  <a:pt x="2097216" y="2461843"/>
                </a:lnTo>
                <a:lnTo>
                  <a:pt x="2115419" y="2504742"/>
                </a:lnTo>
                <a:lnTo>
                  <a:pt x="2132644" y="2547851"/>
                </a:lnTo>
                <a:lnTo>
                  <a:pt x="2148893" y="2591156"/>
                </a:lnTo>
                <a:lnTo>
                  <a:pt x="2164170" y="2634643"/>
                </a:lnTo>
                <a:lnTo>
                  <a:pt x="2178479" y="2678301"/>
                </a:lnTo>
                <a:lnTo>
                  <a:pt x="2191822" y="2722115"/>
                </a:lnTo>
                <a:lnTo>
                  <a:pt x="2204203" y="2766073"/>
                </a:lnTo>
                <a:lnTo>
                  <a:pt x="2215627" y="2810162"/>
                </a:lnTo>
                <a:lnTo>
                  <a:pt x="2226095" y="2854368"/>
                </a:lnTo>
                <a:lnTo>
                  <a:pt x="2235612" y="2898678"/>
                </a:lnTo>
                <a:lnTo>
                  <a:pt x="2244181" y="2943080"/>
                </a:lnTo>
                <a:lnTo>
                  <a:pt x="2251806" y="2987560"/>
                </a:lnTo>
                <a:lnTo>
                  <a:pt x="2258490" y="3032105"/>
                </a:lnTo>
                <a:lnTo>
                  <a:pt x="2264236" y="3076702"/>
                </a:lnTo>
                <a:lnTo>
                  <a:pt x="2269048" y="3121338"/>
                </a:lnTo>
                <a:lnTo>
                  <a:pt x="2272930" y="3166000"/>
                </a:lnTo>
                <a:lnTo>
                  <a:pt x="2275885" y="3210674"/>
                </a:lnTo>
                <a:lnTo>
                  <a:pt x="2277916" y="3255348"/>
                </a:lnTo>
                <a:lnTo>
                  <a:pt x="2279027" y="3300009"/>
                </a:lnTo>
                <a:lnTo>
                  <a:pt x="2279222" y="3344643"/>
                </a:lnTo>
                <a:lnTo>
                  <a:pt x="2278503" y="3389238"/>
                </a:lnTo>
                <a:lnTo>
                  <a:pt x="2276874" y="3433780"/>
                </a:lnTo>
                <a:lnTo>
                  <a:pt x="2274339" y="3478256"/>
                </a:lnTo>
                <a:lnTo>
                  <a:pt x="2270902" y="3522653"/>
                </a:lnTo>
                <a:lnTo>
                  <a:pt x="2266565" y="3566958"/>
                </a:lnTo>
                <a:lnTo>
                  <a:pt x="2261332" y="3611158"/>
                </a:lnTo>
                <a:lnTo>
                  <a:pt x="2255207" y="3655240"/>
                </a:lnTo>
                <a:lnTo>
                  <a:pt x="2248193" y="3699190"/>
                </a:lnTo>
                <a:lnTo>
                  <a:pt x="2240206" y="3743428"/>
                </a:lnTo>
                <a:lnTo>
                  <a:pt x="3325232" y="3743428"/>
                </a:lnTo>
                <a:lnTo>
                  <a:pt x="3333019" y="3677162"/>
                </a:lnTo>
                <a:lnTo>
                  <a:pt x="3337408" y="3632935"/>
                </a:lnTo>
                <a:lnTo>
                  <a:pt x="3341196" y="3588658"/>
                </a:lnTo>
                <a:lnTo>
                  <a:pt x="3344383" y="3544336"/>
                </a:lnTo>
                <a:lnTo>
                  <a:pt x="3346969" y="3499977"/>
                </a:lnTo>
                <a:lnTo>
                  <a:pt x="3348952" y="3455587"/>
                </a:lnTo>
                <a:lnTo>
                  <a:pt x="3350331" y="3411171"/>
                </a:lnTo>
                <a:lnTo>
                  <a:pt x="3351108" y="3366737"/>
                </a:lnTo>
                <a:lnTo>
                  <a:pt x="3351279" y="3322289"/>
                </a:lnTo>
                <a:lnTo>
                  <a:pt x="3350846" y="3277836"/>
                </a:lnTo>
                <a:lnTo>
                  <a:pt x="3349807" y="3233381"/>
                </a:lnTo>
                <a:lnTo>
                  <a:pt x="3348162" y="3188933"/>
                </a:lnTo>
                <a:lnTo>
                  <a:pt x="3345910" y="3144497"/>
                </a:lnTo>
                <a:lnTo>
                  <a:pt x="3343049" y="3100080"/>
                </a:lnTo>
                <a:lnTo>
                  <a:pt x="3339581" y="3055687"/>
                </a:lnTo>
                <a:lnTo>
                  <a:pt x="3335504" y="3011325"/>
                </a:lnTo>
                <a:lnTo>
                  <a:pt x="3330817" y="2967000"/>
                </a:lnTo>
                <a:lnTo>
                  <a:pt x="3325519" y="2922718"/>
                </a:lnTo>
                <a:lnTo>
                  <a:pt x="3319611" y="2878486"/>
                </a:lnTo>
                <a:lnTo>
                  <a:pt x="3313091" y="2834309"/>
                </a:lnTo>
                <a:lnTo>
                  <a:pt x="3305958" y="2790195"/>
                </a:lnTo>
                <a:lnTo>
                  <a:pt x="3298213" y="2746149"/>
                </a:lnTo>
                <a:lnTo>
                  <a:pt x="3289854" y="2702177"/>
                </a:lnTo>
                <a:lnTo>
                  <a:pt x="3280881" y="2658286"/>
                </a:lnTo>
                <a:lnTo>
                  <a:pt x="3271292" y="2614482"/>
                </a:lnTo>
                <a:lnTo>
                  <a:pt x="3261089" y="2570771"/>
                </a:lnTo>
                <a:lnTo>
                  <a:pt x="3250268" y="2527160"/>
                </a:lnTo>
                <a:lnTo>
                  <a:pt x="3238831" y="2483654"/>
                </a:lnTo>
                <a:lnTo>
                  <a:pt x="3226777" y="2440260"/>
                </a:lnTo>
                <a:lnTo>
                  <a:pt x="3214104" y="2396984"/>
                </a:lnTo>
                <a:lnTo>
                  <a:pt x="3200812" y="2353832"/>
                </a:lnTo>
                <a:lnTo>
                  <a:pt x="3186900" y="2310811"/>
                </a:lnTo>
                <a:lnTo>
                  <a:pt x="3172368" y="2267926"/>
                </a:lnTo>
                <a:lnTo>
                  <a:pt x="3157216" y="2225185"/>
                </a:lnTo>
                <a:lnTo>
                  <a:pt x="3141442" y="2182593"/>
                </a:lnTo>
                <a:lnTo>
                  <a:pt x="3125045" y="2140156"/>
                </a:lnTo>
                <a:lnTo>
                  <a:pt x="3108026" y="2097881"/>
                </a:lnTo>
                <a:lnTo>
                  <a:pt x="3090383" y="2055774"/>
                </a:lnTo>
                <a:lnTo>
                  <a:pt x="3072116" y="2013840"/>
                </a:lnTo>
                <a:lnTo>
                  <a:pt x="3053224" y="1972088"/>
                </a:lnTo>
                <a:lnTo>
                  <a:pt x="3033706" y="1930521"/>
                </a:lnTo>
                <a:lnTo>
                  <a:pt x="3013563" y="1889148"/>
                </a:lnTo>
                <a:lnTo>
                  <a:pt x="2992792" y="1847974"/>
                </a:lnTo>
                <a:lnTo>
                  <a:pt x="2971394" y="1807005"/>
                </a:lnTo>
                <a:lnTo>
                  <a:pt x="2949368" y="1766247"/>
                </a:lnTo>
                <a:lnTo>
                  <a:pt x="2926712" y="1725707"/>
                </a:lnTo>
                <a:lnTo>
                  <a:pt x="2903428" y="1685391"/>
                </a:lnTo>
                <a:lnTo>
                  <a:pt x="2879513" y="1645306"/>
                </a:lnTo>
                <a:lnTo>
                  <a:pt x="2854967" y="1605456"/>
                </a:lnTo>
                <a:lnTo>
                  <a:pt x="2829790" y="1565850"/>
                </a:lnTo>
                <a:lnTo>
                  <a:pt x="2803981" y="1526492"/>
                </a:lnTo>
                <a:lnTo>
                  <a:pt x="2777539" y="1487389"/>
                </a:lnTo>
                <a:lnTo>
                  <a:pt x="2750464" y="1448548"/>
                </a:lnTo>
                <a:lnTo>
                  <a:pt x="2722754" y="1409974"/>
                </a:lnTo>
                <a:lnTo>
                  <a:pt x="2694409" y="1371674"/>
                </a:lnTo>
                <a:lnTo>
                  <a:pt x="2665430" y="1333654"/>
                </a:lnTo>
                <a:lnTo>
                  <a:pt x="2635814" y="1295920"/>
                </a:lnTo>
                <a:lnTo>
                  <a:pt x="2605561" y="1258479"/>
                </a:lnTo>
                <a:lnTo>
                  <a:pt x="2574671" y="1221336"/>
                </a:lnTo>
                <a:lnTo>
                  <a:pt x="2543516" y="1184928"/>
                </a:lnTo>
                <a:lnTo>
                  <a:pt x="2511940" y="1149058"/>
                </a:lnTo>
                <a:lnTo>
                  <a:pt x="2479950" y="1113725"/>
                </a:lnTo>
                <a:lnTo>
                  <a:pt x="2447552" y="1078932"/>
                </a:lnTo>
                <a:lnTo>
                  <a:pt x="2414752" y="1044678"/>
                </a:lnTo>
                <a:lnTo>
                  <a:pt x="2381557" y="1010965"/>
                </a:lnTo>
                <a:lnTo>
                  <a:pt x="2347972" y="977792"/>
                </a:lnTo>
                <a:lnTo>
                  <a:pt x="2314004" y="945160"/>
                </a:lnTo>
                <a:lnTo>
                  <a:pt x="2279659" y="913070"/>
                </a:lnTo>
                <a:lnTo>
                  <a:pt x="2244944" y="881523"/>
                </a:lnTo>
                <a:lnTo>
                  <a:pt x="2209864" y="850519"/>
                </a:lnTo>
                <a:lnTo>
                  <a:pt x="2174427" y="820058"/>
                </a:lnTo>
                <a:lnTo>
                  <a:pt x="2138637" y="790142"/>
                </a:lnTo>
                <a:lnTo>
                  <a:pt x="2102502" y="760770"/>
                </a:lnTo>
                <a:lnTo>
                  <a:pt x="2066028" y="731944"/>
                </a:lnTo>
                <a:lnTo>
                  <a:pt x="2029221" y="703664"/>
                </a:lnTo>
                <a:lnTo>
                  <a:pt x="1992087" y="675930"/>
                </a:lnTo>
                <a:lnTo>
                  <a:pt x="1954632" y="648744"/>
                </a:lnTo>
                <a:lnTo>
                  <a:pt x="1916864" y="622105"/>
                </a:lnTo>
                <a:lnTo>
                  <a:pt x="1878787" y="596014"/>
                </a:lnTo>
                <a:lnTo>
                  <a:pt x="1840409" y="570473"/>
                </a:lnTo>
                <a:lnTo>
                  <a:pt x="1801735" y="545481"/>
                </a:lnTo>
                <a:lnTo>
                  <a:pt x="1762772" y="521039"/>
                </a:lnTo>
                <a:lnTo>
                  <a:pt x="1723526" y="497148"/>
                </a:lnTo>
                <a:lnTo>
                  <a:pt x="1684004" y="473808"/>
                </a:lnTo>
                <a:lnTo>
                  <a:pt x="1644211" y="451020"/>
                </a:lnTo>
                <a:lnTo>
                  <a:pt x="1604154" y="428784"/>
                </a:lnTo>
                <a:lnTo>
                  <a:pt x="1563839" y="407102"/>
                </a:lnTo>
                <a:lnTo>
                  <a:pt x="1523272" y="385973"/>
                </a:lnTo>
                <a:lnTo>
                  <a:pt x="1482461" y="365398"/>
                </a:lnTo>
                <a:lnTo>
                  <a:pt x="1441410" y="345378"/>
                </a:lnTo>
                <a:lnTo>
                  <a:pt x="1400126" y="325913"/>
                </a:lnTo>
                <a:lnTo>
                  <a:pt x="1358616" y="307005"/>
                </a:lnTo>
                <a:lnTo>
                  <a:pt x="1316885" y="288652"/>
                </a:lnTo>
                <a:lnTo>
                  <a:pt x="1274940" y="270858"/>
                </a:lnTo>
                <a:lnTo>
                  <a:pt x="1232788" y="253620"/>
                </a:lnTo>
                <a:lnTo>
                  <a:pt x="1190434" y="236941"/>
                </a:lnTo>
                <a:lnTo>
                  <a:pt x="1147885" y="220822"/>
                </a:lnTo>
                <a:lnTo>
                  <a:pt x="1105147" y="205261"/>
                </a:lnTo>
                <a:lnTo>
                  <a:pt x="1062226" y="190261"/>
                </a:lnTo>
                <a:lnTo>
                  <a:pt x="1019129" y="175821"/>
                </a:lnTo>
                <a:lnTo>
                  <a:pt x="975861" y="161943"/>
                </a:lnTo>
                <a:lnTo>
                  <a:pt x="932430" y="148626"/>
                </a:lnTo>
                <a:lnTo>
                  <a:pt x="888840" y="135872"/>
                </a:lnTo>
                <a:lnTo>
                  <a:pt x="845100" y="123681"/>
                </a:lnTo>
                <a:lnTo>
                  <a:pt x="801214" y="112053"/>
                </a:lnTo>
                <a:lnTo>
                  <a:pt x="757189" y="100990"/>
                </a:lnTo>
                <a:lnTo>
                  <a:pt x="713032" y="90491"/>
                </a:lnTo>
                <a:lnTo>
                  <a:pt x="668748" y="80558"/>
                </a:lnTo>
                <a:lnTo>
                  <a:pt x="624345" y="71191"/>
                </a:lnTo>
                <a:lnTo>
                  <a:pt x="579827" y="62390"/>
                </a:lnTo>
                <a:lnTo>
                  <a:pt x="535202" y="54156"/>
                </a:lnTo>
                <a:lnTo>
                  <a:pt x="490475" y="46491"/>
                </a:lnTo>
                <a:lnTo>
                  <a:pt x="445653" y="39393"/>
                </a:lnTo>
                <a:lnTo>
                  <a:pt x="400743" y="32865"/>
                </a:lnTo>
                <a:lnTo>
                  <a:pt x="355750" y="26905"/>
                </a:lnTo>
                <a:lnTo>
                  <a:pt x="310681" y="21516"/>
                </a:lnTo>
                <a:lnTo>
                  <a:pt x="265541" y="16698"/>
                </a:lnTo>
                <a:lnTo>
                  <a:pt x="220338" y="12451"/>
                </a:lnTo>
                <a:lnTo>
                  <a:pt x="175078" y="8776"/>
                </a:lnTo>
                <a:lnTo>
                  <a:pt x="129766" y="5673"/>
                </a:lnTo>
                <a:lnTo>
                  <a:pt x="84409" y="3143"/>
                </a:lnTo>
                <a:lnTo>
                  <a:pt x="39013" y="1186"/>
                </a:lnTo>
                <a:lnTo>
                  <a:pt x="0" y="0"/>
                </a:lnTo>
                <a:close/>
              </a:path>
            </a:pathLst>
          </a:custGeom>
          <a:solidFill>
            <a:srgbClr val="F7F1E4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5" name="object 5"/>
          <p:cNvSpPr/>
          <p:nvPr/>
        </p:nvSpPr>
        <p:spPr>
          <a:xfrm>
            <a:off x="9915290" y="4780216"/>
            <a:ext cx="1028181" cy="11967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8" name="object 8"/>
          <p:cNvSpPr/>
          <p:nvPr/>
        </p:nvSpPr>
        <p:spPr>
          <a:xfrm>
            <a:off x="10327116" y="6423370"/>
            <a:ext cx="513054" cy="345491"/>
          </a:xfrm>
          <a:custGeom>
            <a:avLst/>
            <a:gdLst/>
            <a:ahLst/>
            <a:cxnLst/>
            <a:rect l="l" t="t" r="r" b="b"/>
            <a:pathLst>
              <a:path w="565784" h="381000">
                <a:moveTo>
                  <a:pt x="565403" y="0"/>
                </a:moveTo>
                <a:lnTo>
                  <a:pt x="0" y="0"/>
                </a:lnTo>
                <a:lnTo>
                  <a:pt x="0" y="381000"/>
                </a:lnTo>
                <a:lnTo>
                  <a:pt x="565403" y="381000"/>
                </a:lnTo>
                <a:lnTo>
                  <a:pt x="5654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9" name="object 9"/>
          <p:cNvSpPr/>
          <p:nvPr/>
        </p:nvSpPr>
        <p:spPr>
          <a:xfrm>
            <a:off x="7048406" y="2987274"/>
            <a:ext cx="262573" cy="409983"/>
          </a:xfrm>
          <a:custGeom>
            <a:avLst/>
            <a:gdLst/>
            <a:ahLst/>
            <a:cxnLst/>
            <a:rect l="l" t="t" r="r" b="b"/>
            <a:pathLst>
              <a:path w="289559" h="452120">
                <a:moveTo>
                  <a:pt x="144762" y="0"/>
                </a:moveTo>
                <a:lnTo>
                  <a:pt x="0" y="144206"/>
                </a:lnTo>
                <a:lnTo>
                  <a:pt x="144762" y="451599"/>
                </a:lnTo>
                <a:lnTo>
                  <a:pt x="289536" y="144206"/>
                </a:lnTo>
                <a:lnTo>
                  <a:pt x="144762" y="0"/>
                </a:lnTo>
                <a:close/>
              </a:path>
            </a:pathLst>
          </a:custGeom>
          <a:solidFill>
            <a:srgbClr val="EC523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0" name="object 10"/>
          <p:cNvSpPr/>
          <p:nvPr/>
        </p:nvSpPr>
        <p:spPr>
          <a:xfrm>
            <a:off x="6793260" y="1803412"/>
            <a:ext cx="774476" cy="1190793"/>
          </a:xfrm>
          <a:custGeom>
            <a:avLst/>
            <a:gdLst/>
            <a:ahLst/>
            <a:cxnLst/>
            <a:rect l="l" t="t" r="r" b="b"/>
            <a:pathLst>
              <a:path w="854075" h="1313179">
                <a:moveTo>
                  <a:pt x="426878" y="0"/>
                </a:moveTo>
                <a:lnTo>
                  <a:pt x="376458" y="29222"/>
                </a:lnTo>
                <a:lnTo>
                  <a:pt x="314714" y="70800"/>
                </a:lnTo>
                <a:lnTo>
                  <a:pt x="278763" y="97885"/>
                </a:lnTo>
                <a:lnTo>
                  <a:pt x="240920" y="129017"/>
                </a:lnTo>
                <a:lnTo>
                  <a:pt x="202304" y="164087"/>
                </a:lnTo>
                <a:lnTo>
                  <a:pt x="164037" y="202983"/>
                </a:lnTo>
                <a:lnTo>
                  <a:pt x="127238" y="245594"/>
                </a:lnTo>
                <a:lnTo>
                  <a:pt x="93026" y="291808"/>
                </a:lnTo>
                <a:lnTo>
                  <a:pt x="62524" y="341514"/>
                </a:lnTo>
                <a:lnTo>
                  <a:pt x="36850" y="394601"/>
                </a:lnTo>
                <a:lnTo>
                  <a:pt x="17124" y="450957"/>
                </a:lnTo>
                <a:lnTo>
                  <a:pt x="4467" y="510472"/>
                </a:lnTo>
                <a:lnTo>
                  <a:pt x="0" y="573035"/>
                </a:lnTo>
                <a:lnTo>
                  <a:pt x="36540" y="811936"/>
                </a:lnTo>
                <a:lnTo>
                  <a:pt x="116929" y="1052618"/>
                </a:lnTo>
                <a:lnTo>
                  <a:pt x="197318" y="1238513"/>
                </a:lnTo>
                <a:lnTo>
                  <a:pt x="233858" y="1313049"/>
                </a:lnTo>
                <a:lnTo>
                  <a:pt x="426878" y="1111923"/>
                </a:lnTo>
                <a:lnTo>
                  <a:pt x="711191" y="1111923"/>
                </a:lnTo>
                <a:lnTo>
                  <a:pt x="736836" y="1052619"/>
                </a:lnTo>
                <a:lnTo>
                  <a:pt x="761393" y="979090"/>
                </a:lnTo>
                <a:lnTo>
                  <a:pt x="296962" y="979090"/>
                </a:lnTo>
                <a:lnTo>
                  <a:pt x="292069" y="962415"/>
                </a:lnTo>
                <a:lnTo>
                  <a:pt x="267144" y="882101"/>
                </a:lnTo>
                <a:lnTo>
                  <a:pt x="251027" y="825399"/>
                </a:lnTo>
                <a:lnTo>
                  <a:pt x="235084" y="762293"/>
                </a:lnTo>
                <a:lnTo>
                  <a:pt x="221273" y="696250"/>
                </a:lnTo>
                <a:lnTo>
                  <a:pt x="211550" y="630740"/>
                </a:lnTo>
                <a:lnTo>
                  <a:pt x="207874" y="569231"/>
                </a:lnTo>
                <a:lnTo>
                  <a:pt x="214896" y="503065"/>
                </a:lnTo>
                <a:lnTo>
                  <a:pt x="233802" y="443797"/>
                </a:lnTo>
                <a:lnTo>
                  <a:pt x="261354" y="391583"/>
                </a:lnTo>
                <a:lnTo>
                  <a:pt x="294313" y="346582"/>
                </a:lnTo>
                <a:lnTo>
                  <a:pt x="329442" y="308951"/>
                </a:lnTo>
                <a:lnTo>
                  <a:pt x="363501" y="278848"/>
                </a:lnTo>
                <a:lnTo>
                  <a:pt x="415457" y="241857"/>
                </a:lnTo>
                <a:lnTo>
                  <a:pt x="426878" y="235285"/>
                </a:lnTo>
                <a:lnTo>
                  <a:pt x="717621" y="235285"/>
                </a:lnTo>
                <a:lnTo>
                  <a:pt x="689725" y="202983"/>
                </a:lnTo>
                <a:lnTo>
                  <a:pt x="651458" y="164088"/>
                </a:lnTo>
                <a:lnTo>
                  <a:pt x="612843" y="129018"/>
                </a:lnTo>
                <a:lnTo>
                  <a:pt x="575000" y="97885"/>
                </a:lnTo>
                <a:lnTo>
                  <a:pt x="539048" y="70800"/>
                </a:lnTo>
                <a:lnTo>
                  <a:pt x="506109" y="47876"/>
                </a:lnTo>
                <a:lnTo>
                  <a:pt x="453749" y="14951"/>
                </a:lnTo>
                <a:lnTo>
                  <a:pt x="436567" y="5173"/>
                </a:lnTo>
                <a:lnTo>
                  <a:pt x="426878" y="0"/>
                </a:lnTo>
                <a:close/>
              </a:path>
              <a:path w="854075" h="1313179">
                <a:moveTo>
                  <a:pt x="711191" y="1111923"/>
                </a:moveTo>
                <a:lnTo>
                  <a:pt x="426878" y="1111923"/>
                </a:lnTo>
                <a:lnTo>
                  <a:pt x="619911" y="1313049"/>
                </a:lnTo>
                <a:lnTo>
                  <a:pt x="656450" y="1238513"/>
                </a:lnTo>
                <a:lnTo>
                  <a:pt x="711191" y="1111923"/>
                </a:lnTo>
                <a:close/>
              </a:path>
              <a:path w="854075" h="1313179">
                <a:moveTo>
                  <a:pt x="426878" y="846270"/>
                </a:moveTo>
                <a:lnTo>
                  <a:pt x="296962" y="979090"/>
                </a:lnTo>
                <a:lnTo>
                  <a:pt x="553086" y="979090"/>
                </a:lnTo>
                <a:lnTo>
                  <a:pt x="426878" y="846270"/>
                </a:lnTo>
                <a:close/>
              </a:path>
              <a:path w="854075" h="1313179">
                <a:moveTo>
                  <a:pt x="717621" y="235285"/>
                </a:moveTo>
                <a:lnTo>
                  <a:pt x="426878" y="235285"/>
                </a:lnTo>
                <a:lnTo>
                  <a:pt x="438299" y="241857"/>
                </a:lnTo>
                <a:lnTo>
                  <a:pt x="460505" y="256431"/>
                </a:lnTo>
                <a:lnTo>
                  <a:pt x="524319" y="308951"/>
                </a:lnTo>
                <a:lnTo>
                  <a:pt x="559450" y="346582"/>
                </a:lnTo>
                <a:lnTo>
                  <a:pt x="592411" y="391584"/>
                </a:lnTo>
                <a:lnTo>
                  <a:pt x="619965" y="443797"/>
                </a:lnTo>
                <a:lnTo>
                  <a:pt x="638872" y="503066"/>
                </a:lnTo>
                <a:lnTo>
                  <a:pt x="645894" y="569231"/>
                </a:lnTo>
                <a:lnTo>
                  <a:pt x="642211" y="630740"/>
                </a:lnTo>
                <a:lnTo>
                  <a:pt x="632438" y="696250"/>
                </a:lnTo>
                <a:lnTo>
                  <a:pt x="618488" y="762293"/>
                </a:lnTo>
                <a:lnTo>
                  <a:pt x="602276" y="825399"/>
                </a:lnTo>
                <a:lnTo>
                  <a:pt x="585716" y="882101"/>
                </a:lnTo>
                <a:lnTo>
                  <a:pt x="570721" y="928929"/>
                </a:lnTo>
                <a:lnTo>
                  <a:pt x="553086" y="979090"/>
                </a:lnTo>
                <a:lnTo>
                  <a:pt x="761393" y="979090"/>
                </a:lnTo>
                <a:lnTo>
                  <a:pt x="817221" y="811936"/>
                </a:lnTo>
                <a:lnTo>
                  <a:pt x="853760" y="573035"/>
                </a:lnTo>
                <a:lnTo>
                  <a:pt x="849292" y="510473"/>
                </a:lnTo>
                <a:lnTo>
                  <a:pt x="836636" y="450958"/>
                </a:lnTo>
                <a:lnTo>
                  <a:pt x="816911" y="394601"/>
                </a:lnTo>
                <a:lnTo>
                  <a:pt x="791237" y="341514"/>
                </a:lnTo>
                <a:lnTo>
                  <a:pt x="760735" y="291808"/>
                </a:lnTo>
                <a:lnTo>
                  <a:pt x="726524" y="245594"/>
                </a:lnTo>
                <a:lnTo>
                  <a:pt x="717621" y="235285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1" name="object 11"/>
          <p:cNvSpPr/>
          <p:nvPr/>
        </p:nvSpPr>
        <p:spPr>
          <a:xfrm>
            <a:off x="7435503" y="1672651"/>
            <a:ext cx="262573" cy="268907"/>
          </a:xfrm>
          <a:custGeom>
            <a:avLst/>
            <a:gdLst/>
            <a:ahLst/>
            <a:cxnLst/>
            <a:rect l="l" t="t" r="r" b="b"/>
            <a:pathLst>
              <a:path w="289559" h="296544">
                <a:moveTo>
                  <a:pt x="144762" y="0"/>
                </a:moveTo>
                <a:lnTo>
                  <a:pt x="0" y="148061"/>
                </a:lnTo>
                <a:lnTo>
                  <a:pt x="144762" y="295995"/>
                </a:lnTo>
                <a:lnTo>
                  <a:pt x="289536" y="148061"/>
                </a:lnTo>
                <a:lnTo>
                  <a:pt x="144762" y="0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2" name="object 12"/>
          <p:cNvSpPr/>
          <p:nvPr/>
        </p:nvSpPr>
        <p:spPr>
          <a:xfrm>
            <a:off x="7092166" y="2223290"/>
            <a:ext cx="178393" cy="18584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4" name="object 14"/>
          <p:cNvSpPr txBox="1"/>
          <p:nvPr/>
        </p:nvSpPr>
        <p:spPr>
          <a:xfrm>
            <a:off x="964829" y="1300855"/>
            <a:ext cx="10312771" cy="4078847"/>
          </a:xfrm>
          <a:prstGeom prst="rect">
            <a:avLst/>
          </a:prstGeom>
        </p:spPr>
        <p:txBody>
          <a:bodyPr vert="horz" wrap="square" lIns="0" tIns="30518" rIns="0" bIns="0" rtlCol="0">
            <a:spAutoFit/>
          </a:bodyPr>
          <a:lstStyle/>
          <a:p>
            <a:pPr>
              <a:spcBef>
                <a:spcPts val="32"/>
              </a:spcBef>
            </a:pPr>
            <a:r>
              <a:rPr lang="ru-RU" sz="3200" b="1" dirty="0">
                <a:latin typeface="PT Astra Serif" panose="020A0603040505020204" pitchFamily="18" charset="-52"/>
                <a:ea typeface="PT Astra Serif" panose="020A0603040505020204" pitchFamily="18" charset="-52"/>
                <a:cs typeface="Arial"/>
              </a:rPr>
              <a:t>Годовая отчетность состоит из:</a:t>
            </a:r>
          </a:p>
          <a:p>
            <a:pPr>
              <a:spcBef>
                <a:spcPts val="32"/>
              </a:spcBef>
            </a:pPr>
            <a:endParaRPr lang="ru-RU" sz="3200" b="1" dirty="0">
              <a:latin typeface="PT Astra Serif" panose="020A0603040505020204" pitchFamily="18" charset="-52"/>
              <a:ea typeface="PT Astra Serif" panose="020A0603040505020204" pitchFamily="18" charset="-52"/>
              <a:cs typeface="Arial"/>
            </a:endParaRPr>
          </a:p>
          <a:p>
            <a:pPr marL="342900" indent="-342900">
              <a:spcBef>
                <a:spcPts val="32"/>
              </a:spcBef>
              <a:buFontTx/>
              <a:buChar char="-"/>
            </a:pPr>
            <a:r>
              <a:rPr lang="ru-RU" sz="2400" b="1" dirty="0">
                <a:latin typeface="PT Astra Serif" panose="020A0603040505020204" pitchFamily="18" charset="-52"/>
                <a:ea typeface="PT Astra Serif" panose="020A0603040505020204" pitchFamily="18" charset="-52"/>
                <a:cs typeface="Arial"/>
              </a:rPr>
              <a:t>Отчета о достижении значений результатов предоставления гранта;</a:t>
            </a:r>
          </a:p>
          <a:p>
            <a:pPr>
              <a:spcBef>
                <a:spcPts val="32"/>
              </a:spcBef>
            </a:pPr>
            <a:endParaRPr lang="ru-RU" sz="2400" b="1" dirty="0">
              <a:latin typeface="PT Astra Serif" panose="020A0603040505020204" pitchFamily="18" charset="-52"/>
              <a:ea typeface="PT Astra Serif" panose="020A0603040505020204" pitchFamily="18" charset="-52"/>
              <a:cs typeface="Arial"/>
            </a:endParaRPr>
          </a:p>
          <a:p>
            <a:pPr marL="342900" indent="-342900">
              <a:spcBef>
                <a:spcPts val="32"/>
              </a:spcBef>
              <a:buFontTx/>
              <a:buChar char="-"/>
            </a:pPr>
            <a:r>
              <a:rPr lang="ru-RU" sz="2400" b="1" dirty="0">
                <a:latin typeface="PT Astra Serif" panose="020A0603040505020204" pitchFamily="18" charset="-52"/>
                <a:ea typeface="PT Astra Serif" panose="020A0603040505020204" pitchFamily="18" charset="-52"/>
                <a:cs typeface="Arial"/>
              </a:rPr>
              <a:t>Отчета об осуществлении расходов;</a:t>
            </a:r>
          </a:p>
          <a:p>
            <a:pPr>
              <a:spcBef>
                <a:spcPts val="32"/>
              </a:spcBef>
            </a:pPr>
            <a:endParaRPr lang="ru-RU" sz="2400" b="1" dirty="0">
              <a:latin typeface="PT Astra Serif" panose="020A0603040505020204" pitchFamily="18" charset="-52"/>
              <a:ea typeface="PT Astra Serif" panose="020A0603040505020204" pitchFamily="18" charset="-52"/>
              <a:cs typeface="Arial"/>
            </a:endParaRPr>
          </a:p>
          <a:p>
            <a:pPr marL="342900" indent="-342900">
              <a:spcBef>
                <a:spcPts val="32"/>
              </a:spcBef>
              <a:buFontTx/>
              <a:buChar char="-"/>
            </a:pPr>
            <a:r>
              <a:rPr lang="ru-RU" sz="2400" b="1" dirty="0">
                <a:latin typeface="PT Astra Serif" panose="020A0603040505020204" pitchFamily="18" charset="-52"/>
                <a:ea typeface="PT Astra Serif" panose="020A0603040505020204" pitchFamily="18" charset="-52"/>
                <a:cs typeface="Arial"/>
              </a:rPr>
              <a:t>Отчета о размещении материалов в СМИ;</a:t>
            </a:r>
          </a:p>
          <a:p>
            <a:pPr>
              <a:spcBef>
                <a:spcPts val="32"/>
              </a:spcBef>
            </a:pPr>
            <a:endParaRPr lang="ru-RU" sz="2400" b="1" dirty="0">
              <a:latin typeface="PT Astra Serif" panose="020A0603040505020204" pitchFamily="18" charset="-52"/>
              <a:ea typeface="PT Astra Serif" panose="020A0603040505020204" pitchFamily="18" charset="-52"/>
              <a:cs typeface="Arial"/>
            </a:endParaRPr>
          </a:p>
          <a:p>
            <a:pPr marL="342900" indent="-342900">
              <a:spcBef>
                <a:spcPts val="32"/>
              </a:spcBef>
              <a:buFontTx/>
              <a:buChar char="-"/>
            </a:pPr>
            <a:r>
              <a:rPr lang="ru-RU" sz="2400" b="1" dirty="0">
                <a:latin typeface="PT Astra Serif" panose="020A0603040505020204" pitchFamily="18" charset="-52"/>
                <a:ea typeface="PT Astra Serif" panose="020A0603040505020204" pitchFamily="18" charset="-52"/>
                <a:cs typeface="Arial"/>
              </a:rPr>
              <a:t>Отчета о целевом использовании средств гранта</a:t>
            </a:r>
            <a:endParaRPr sz="2040" b="1" dirty="0">
              <a:latin typeface="Arial"/>
              <a:cs typeface="Arial"/>
            </a:endParaRPr>
          </a:p>
          <a:p>
            <a:pPr marL="11516" marR="4495987">
              <a:lnSpc>
                <a:spcPct val="107100"/>
              </a:lnSpc>
            </a:pPr>
            <a:br>
              <a:rPr lang="ru-RU" sz="1451" b="1" spc="-5" dirty="0">
                <a:solidFill>
                  <a:srgbClr val="EC5238"/>
                </a:solidFill>
                <a:latin typeface="Arial"/>
                <a:cs typeface="Arial"/>
              </a:rPr>
            </a:br>
            <a:endParaRPr sz="1451" dirty="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1534668" y="0"/>
                </a:moveTo>
                <a:lnTo>
                  <a:pt x="0" y="0"/>
                </a:lnTo>
                <a:lnTo>
                  <a:pt x="0" y="525779"/>
                </a:lnTo>
                <a:lnTo>
                  <a:pt x="1534668" y="525779"/>
                </a:lnTo>
                <a:lnTo>
                  <a:pt x="15346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6" name="object 16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0" y="525779"/>
                </a:moveTo>
                <a:lnTo>
                  <a:pt x="1534668" y="525779"/>
                </a:lnTo>
                <a:lnTo>
                  <a:pt x="1534668" y="0"/>
                </a:lnTo>
                <a:lnTo>
                  <a:pt x="0" y="0"/>
                </a:lnTo>
                <a:lnTo>
                  <a:pt x="0" y="525779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21" name="Title 9">
            <a:extLst>
              <a:ext uri="{FF2B5EF4-FFF2-40B4-BE49-F238E27FC236}">
                <a16:creationId xmlns:a16="http://schemas.microsoft.com/office/drawing/2014/main" id="{CE16DE3F-B598-42DA-A39B-748F9F82DC98}"/>
              </a:ext>
            </a:extLst>
          </p:cNvPr>
          <p:cNvSpPr txBox="1">
            <a:spLocks/>
          </p:cNvSpPr>
          <p:nvPr/>
        </p:nvSpPr>
        <p:spPr>
          <a:xfrm>
            <a:off x="964829" y="1114358"/>
            <a:ext cx="8077717" cy="146986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endParaRPr lang="ru-RU" sz="3627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5D6F2C1-565D-4910-8C14-2F567966404E}"/>
              </a:ext>
            </a:extLst>
          </p:cNvPr>
          <p:cNvSpPr txBox="1"/>
          <p:nvPr/>
        </p:nvSpPr>
        <p:spPr>
          <a:xfrm>
            <a:off x="2228411" y="443906"/>
            <a:ext cx="4058976" cy="1096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ru-RU" sz="1632" b="1" dirty="0">
              <a:solidFill>
                <a:schemeClr val="accent2">
                  <a:lumMod val="50000"/>
                </a:schemeClr>
              </a:solidFill>
              <a:latin typeface="MyriadPro-SemiCn"/>
            </a:endParaRPr>
          </a:p>
          <a:p>
            <a:pPr algn="l"/>
            <a:endParaRPr lang="ru-RU" sz="1632" b="1" dirty="0">
              <a:solidFill>
                <a:schemeClr val="accent2">
                  <a:lumMod val="50000"/>
                </a:schemeClr>
              </a:solidFill>
              <a:latin typeface="MyriadPro-SemiCn"/>
            </a:endParaRPr>
          </a:p>
          <a:p>
            <a:pPr algn="l"/>
            <a:endParaRPr lang="ru-RU" sz="1632" b="1" dirty="0">
              <a:solidFill>
                <a:schemeClr val="accent2">
                  <a:lumMod val="50000"/>
                </a:schemeClr>
              </a:solidFill>
              <a:latin typeface="MyriadPro-SemiCn"/>
            </a:endParaRPr>
          </a:p>
          <a:p>
            <a:pPr algn="l"/>
            <a:endParaRPr lang="ru-RU" sz="1632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26" name="Picture 2" descr="Поддержка по национальному проекту «Малое и среднее предпринимательство» |  Карьера и бизнес | Деньги | Аргументы и Факты">
            <a:extLst>
              <a:ext uri="{FF2B5EF4-FFF2-40B4-BE49-F238E27FC236}">
                <a16:creationId xmlns:a16="http://schemas.microsoft.com/office/drawing/2014/main" id="{00A59270-F22E-9C5C-6F01-7E78ABAF8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320" y="233552"/>
            <a:ext cx="1986574" cy="147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Малый и средний бизнес Томской области / Портал внешнеэкономической  информации Томской области">
            <a:extLst>
              <a:ext uri="{FF2B5EF4-FFF2-40B4-BE49-F238E27FC236}">
                <a16:creationId xmlns:a16="http://schemas.microsoft.com/office/drawing/2014/main" id="{966D59D4-0E6B-4BB0-E73F-93914AFC9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290" y="26417"/>
            <a:ext cx="1621708" cy="121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20282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70918" y="6533238"/>
            <a:ext cx="71977" cy="1426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52"/>
              </a:lnSpc>
            </a:pPr>
            <a:r>
              <a:rPr sz="1088" spc="9" dirty="0">
                <a:solidFill>
                  <a:srgbClr val="552112"/>
                </a:solidFill>
                <a:latin typeface="Calibri"/>
                <a:cs typeface="Calibri"/>
              </a:rPr>
              <a:t>1</a:t>
            </a:r>
            <a:endParaRPr sz="1088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868818" y="1698"/>
            <a:ext cx="6026747" cy="6853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4" name="object 4"/>
          <p:cNvSpPr/>
          <p:nvPr/>
        </p:nvSpPr>
        <p:spPr>
          <a:xfrm>
            <a:off x="1247607" y="3459999"/>
            <a:ext cx="3039170" cy="3395027"/>
          </a:xfrm>
          <a:custGeom>
            <a:avLst/>
            <a:gdLst/>
            <a:ahLst/>
            <a:cxnLst/>
            <a:rect l="l" t="t" r="r" b="b"/>
            <a:pathLst>
              <a:path w="3351529" h="3743959">
                <a:moveTo>
                  <a:pt x="0" y="0"/>
                </a:moveTo>
                <a:lnTo>
                  <a:pt x="0" y="1072605"/>
                </a:lnTo>
                <a:lnTo>
                  <a:pt x="22334" y="1073430"/>
                </a:lnTo>
                <a:lnTo>
                  <a:pt x="68253" y="1075971"/>
                </a:lnTo>
                <a:lnTo>
                  <a:pt x="114075" y="1079351"/>
                </a:lnTo>
                <a:lnTo>
                  <a:pt x="159788" y="1083568"/>
                </a:lnTo>
                <a:lnTo>
                  <a:pt x="205379" y="1088618"/>
                </a:lnTo>
                <a:lnTo>
                  <a:pt x="250833" y="1094499"/>
                </a:lnTo>
                <a:lnTo>
                  <a:pt x="296139" y="1101206"/>
                </a:lnTo>
                <a:lnTo>
                  <a:pt x="341282" y="1108738"/>
                </a:lnTo>
                <a:lnTo>
                  <a:pt x="386251" y="1117090"/>
                </a:lnTo>
                <a:lnTo>
                  <a:pt x="431030" y="1126261"/>
                </a:lnTo>
                <a:lnTo>
                  <a:pt x="475608" y="1136246"/>
                </a:lnTo>
                <a:lnTo>
                  <a:pt x="519971" y="1147043"/>
                </a:lnTo>
                <a:lnTo>
                  <a:pt x="564106" y="1158649"/>
                </a:lnTo>
                <a:lnTo>
                  <a:pt x="608000" y="1171061"/>
                </a:lnTo>
                <a:lnTo>
                  <a:pt x="651640" y="1184275"/>
                </a:lnTo>
                <a:lnTo>
                  <a:pt x="695011" y="1198288"/>
                </a:lnTo>
                <a:lnTo>
                  <a:pt x="738103" y="1213098"/>
                </a:lnTo>
                <a:lnTo>
                  <a:pt x="780900" y="1228701"/>
                </a:lnTo>
                <a:lnTo>
                  <a:pt x="823390" y="1245094"/>
                </a:lnTo>
                <a:lnTo>
                  <a:pt x="865560" y="1262275"/>
                </a:lnTo>
                <a:lnTo>
                  <a:pt x="907396" y="1280240"/>
                </a:lnTo>
                <a:lnTo>
                  <a:pt x="948886" y="1298985"/>
                </a:lnTo>
                <a:lnTo>
                  <a:pt x="990016" y="1318509"/>
                </a:lnTo>
                <a:lnTo>
                  <a:pt x="1030773" y="1338807"/>
                </a:lnTo>
                <a:lnTo>
                  <a:pt x="1071144" y="1359877"/>
                </a:lnTo>
                <a:lnTo>
                  <a:pt x="1111115" y="1381716"/>
                </a:lnTo>
                <a:lnTo>
                  <a:pt x="1150674" y="1404320"/>
                </a:lnTo>
                <a:lnTo>
                  <a:pt x="1189808" y="1427687"/>
                </a:lnTo>
                <a:lnTo>
                  <a:pt x="1228502" y="1451813"/>
                </a:lnTo>
                <a:lnTo>
                  <a:pt x="1266745" y="1476696"/>
                </a:lnTo>
                <a:lnTo>
                  <a:pt x="1304522" y="1502332"/>
                </a:lnTo>
                <a:lnTo>
                  <a:pt x="1341821" y="1528718"/>
                </a:lnTo>
                <a:lnTo>
                  <a:pt x="1378628" y="1555851"/>
                </a:lnTo>
                <a:lnTo>
                  <a:pt x="1414931" y="1583729"/>
                </a:lnTo>
                <a:lnTo>
                  <a:pt x="1450716" y="1612347"/>
                </a:lnTo>
                <a:lnTo>
                  <a:pt x="1485969" y="1641703"/>
                </a:lnTo>
                <a:lnTo>
                  <a:pt x="1520679" y="1671794"/>
                </a:lnTo>
                <a:lnTo>
                  <a:pt x="1554831" y="1702617"/>
                </a:lnTo>
                <a:lnTo>
                  <a:pt x="1588412" y="1734169"/>
                </a:lnTo>
                <a:lnTo>
                  <a:pt x="1621409" y="1766446"/>
                </a:lnTo>
                <a:lnTo>
                  <a:pt x="1653810" y="1799445"/>
                </a:lnTo>
                <a:lnTo>
                  <a:pt x="1685600" y="1833164"/>
                </a:lnTo>
                <a:lnTo>
                  <a:pt x="1716767" y="1867600"/>
                </a:lnTo>
                <a:lnTo>
                  <a:pt x="1747298" y="1902748"/>
                </a:lnTo>
                <a:lnTo>
                  <a:pt x="1777179" y="1938607"/>
                </a:lnTo>
                <a:lnTo>
                  <a:pt x="1806397" y="1975173"/>
                </a:lnTo>
                <a:lnTo>
                  <a:pt x="1834939" y="2012443"/>
                </a:lnTo>
                <a:lnTo>
                  <a:pt x="1862792" y="2050414"/>
                </a:lnTo>
                <a:lnTo>
                  <a:pt x="1889942" y="2089083"/>
                </a:lnTo>
                <a:lnTo>
                  <a:pt x="1916377" y="2128447"/>
                </a:lnTo>
                <a:lnTo>
                  <a:pt x="1942083" y="2168502"/>
                </a:lnTo>
                <a:lnTo>
                  <a:pt x="1967238" y="2209571"/>
                </a:lnTo>
                <a:lnTo>
                  <a:pt x="1991389" y="2250941"/>
                </a:lnTo>
                <a:lnTo>
                  <a:pt x="2014540" y="2292598"/>
                </a:lnTo>
                <a:lnTo>
                  <a:pt x="2036695" y="2334530"/>
                </a:lnTo>
                <a:lnTo>
                  <a:pt x="2057857" y="2376724"/>
                </a:lnTo>
                <a:lnTo>
                  <a:pt x="2078029" y="2419166"/>
                </a:lnTo>
                <a:lnTo>
                  <a:pt x="2097216" y="2461843"/>
                </a:lnTo>
                <a:lnTo>
                  <a:pt x="2115419" y="2504742"/>
                </a:lnTo>
                <a:lnTo>
                  <a:pt x="2132644" y="2547851"/>
                </a:lnTo>
                <a:lnTo>
                  <a:pt x="2148893" y="2591156"/>
                </a:lnTo>
                <a:lnTo>
                  <a:pt x="2164170" y="2634643"/>
                </a:lnTo>
                <a:lnTo>
                  <a:pt x="2178479" y="2678301"/>
                </a:lnTo>
                <a:lnTo>
                  <a:pt x="2191822" y="2722115"/>
                </a:lnTo>
                <a:lnTo>
                  <a:pt x="2204203" y="2766073"/>
                </a:lnTo>
                <a:lnTo>
                  <a:pt x="2215627" y="2810162"/>
                </a:lnTo>
                <a:lnTo>
                  <a:pt x="2226095" y="2854368"/>
                </a:lnTo>
                <a:lnTo>
                  <a:pt x="2235612" y="2898678"/>
                </a:lnTo>
                <a:lnTo>
                  <a:pt x="2244181" y="2943080"/>
                </a:lnTo>
                <a:lnTo>
                  <a:pt x="2251806" y="2987560"/>
                </a:lnTo>
                <a:lnTo>
                  <a:pt x="2258490" y="3032105"/>
                </a:lnTo>
                <a:lnTo>
                  <a:pt x="2264236" y="3076702"/>
                </a:lnTo>
                <a:lnTo>
                  <a:pt x="2269048" y="3121338"/>
                </a:lnTo>
                <a:lnTo>
                  <a:pt x="2272930" y="3166000"/>
                </a:lnTo>
                <a:lnTo>
                  <a:pt x="2275885" y="3210674"/>
                </a:lnTo>
                <a:lnTo>
                  <a:pt x="2277916" y="3255348"/>
                </a:lnTo>
                <a:lnTo>
                  <a:pt x="2279027" y="3300009"/>
                </a:lnTo>
                <a:lnTo>
                  <a:pt x="2279222" y="3344643"/>
                </a:lnTo>
                <a:lnTo>
                  <a:pt x="2278503" y="3389238"/>
                </a:lnTo>
                <a:lnTo>
                  <a:pt x="2276874" y="3433780"/>
                </a:lnTo>
                <a:lnTo>
                  <a:pt x="2274339" y="3478256"/>
                </a:lnTo>
                <a:lnTo>
                  <a:pt x="2270902" y="3522653"/>
                </a:lnTo>
                <a:lnTo>
                  <a:pt x="2266565" y="3566958"/>
                </a:lnTo>
                <a:lnTo>
                  <a:pt x="2261332" y="3611158"/>
                </a:lnTo>
                <a:lnTo>
                  <a:pt x="2255207" y="3655240"/>
                </a:lnTo>
                <a:lnTo>
                  <a:pt x="2248193" y="3699190"/>
                </a:lnTo>
                <a:lnTo>
                  <a:pt x="2240206" y="3743428"/>
                </a:lnTo>
                <a:lnTo>
                  <a:pt x="3325232" y="3743428"/>
                </a:lnTo>
                <a:lnTo>
                  <a:pt x="3333019" y="3677162"/>
                </a:lnTo>
                <a:lnTo>
                  <a:pt x="3337408" y="3632935"/>
                </a:lnTo>
                <a:lnTo>
                  <a:pt x="3341196" y="3588658"/>
                </a:lnTo>
                <a:lnTo>
                  <a:pt x="3344383" y="3544336"/>
                </a:lnTo>
                <a:lnTo>
                  <a:pt x="3346969" y="3499977"/>
                </a:lnTo>
                <a:lnTo>
                  <a:pt x="3348952" y="3455587"/>
                </a:lnTo>
                <a:lnTo>
                  <a:pt x="3350331" y="3411171"/>
                </a:lnTo>
                <a:lnTo>
                  <a:pt x="3351108" y="3366737"/>
                </a:lnTo>
                <a:lnTo>
                  <a:pt x="3351279" y="3322289"/>
                </a:lnTo>
                <a:lnTo>
                  <a:pt x="3350846" y="3277836"/>
                </a:lnTo>
                <a:lnTo>
                  <a:pt x="3349807" y="3233381"/>
                </a:lnTo>
                <a:lnTo>
                  <a:pt x="3348162" y="3188933"/>
                </a:lnTo>
                <a:lnTo>
                  <a:pt x="3345910" y="3144497"/>
                </a:lnTo>
                <a:lnTo>
                  <a:pt x="3343049" y="3100080"/>
                </a:lnTo>
                <a:lnTo>
                  <a:pt x="3339581" y="3055687"/>
                </a:lnTo>
                <a:lnTo>
                  <a:pt x="3335504" y="3011325"/>
                </a:lnTo>
                <a:lnTo>
                  <a:pt x="3330817" y="2967000"/>
                </a:lnTo>
                <a:lnTo>
                  <a:pt x="3325519" y="2922718"/>
                </a:lnTo>
                <a:lnTo>
                  <a:pt x="3319611" y="2878486"/>
                </a:lnTo>
                <a:lnTo>
                  <a:pt x="3313091" y="2834309"/>
                </a:lnTo>
                <a:lnTo>
                  <a:pt x="3305958" y="2790195"/>
                </a:lnTo>
                <a:lnTo>
                  <a:pt x="3298213" y="2746149"/>
                </a:lnTo>
                <a:lnTo>
                  <a:pt x="3289854" y="2702177"/>
                </a:lnTo>
                <a:lnTo>
                  <a:pt x="3280881" y="2658286"/>
                </a:lnTo>
                <a:lnTo>
                  <a:pt x="3271292" y="2614482"/>
                </a:lnTo>
                <a:lnTo>
                  <a:pt x="3261089" y="2570771"/>
                </a:lnTo>
                <a:lnTo>
                  <a:pt x="3250268" y="2527160"/>
                </a:lnTo>
                <a:lnTo>
                  <a:pt x="3238831" y="2483654"/>
                </a:lnTo>
                <a:lnTo>
                  <a:pt x="3226777" y="2440260"/>
                </a:lnTo>
                <a:lnTo>
                  <a:pt x="3214104" y="2396984"/>
                </a:lnTo>
                <a:lnTo>
                  <a:pt x="3200812" y="2353832"/>
                </a:lnTo>
                <a:lnTo>
                  <a:pt x="3186900" y="2310811"/>
                </a:lnTo>
                <a:lnTo>
                  <a:pt x="3172368" y="2267926"/>
                </a:lnTo>
                <a:lnTo>
                  <a:pt x="3157216" y="2225185"/>
                </a:lnTo>
                <a:lnTo>
                  <a:pt x="3141442" y="2182593"/>
                </a:lnTo>
                <a:lnTo>
                  <a:pt x="3125045" y="2140156"/>
                </a:lnTo>
                <a:lnTo>
                  <a:pt x="3108026" y="2097881"/>
                </a:lnTo>
                <a:lnTo>
                  <a:pt x="3090383" y="2055774"/>
                </a:lnTo>
                <a:lnTo>
                  <a:pt x="3072116" y="2013840"/>
                </a:lnTo>
                <a:lnTo>
                  <a:pt x="3053224" y="1972088"/>
                </a:lnTo>
                <a:lnTo>
                  <a:pt x="3033706" y="1930521"/>
                </a:lnTo>
                <a:lnTo>
                  <a:pt x="3013563" y="1889148"/>
                </a:lnTo>
                <a:lnTo>
                  <a:pt x="2992792" y="1847974"/>
                </a:lnTo>
                <a:lnTo>
                  <a:pt x="2971394" y="1807005"/>
                </a:lnTo>
                <a:lnTo>
                  <a:pt x="2949368" y="1766247"/>
                </a:lnTo>
                <a:lnTo>
                  <a:pt x="2926712" y="1725707"/>
                </a:lnTo>
                <a:lnTo>
                  <a:pt x="2903428" y="1685391"/>
                </a:lnTo>
                <a:lnTo>
                  <a:pt x="2879513" y="1645306"/>
                </a:lnTo>
                <a:lnTo>
                  <a:pt x="2854967" y="1605456"/>
                </a:lnTo>
                <a:lnTo>
                  <a:pt x="2829790" y="1565850"/>
                </a:lnTo>
                <a:lnTo>
                  <a:pt x="2803981" y="1526492"/>
                </a:lnTo>
                <a:lnTo>
                  <a:pt x="2777539" y="1487389"/>
                </a:lnTo>
                <a:lnTo>
                  <a:pt x="2750464" y="1448548"/>
                </a:lnTo>
                <a:lnTo>
                  <a:pt x="2722754" y="1409974"/>
                </a:lnTo>
                <a:lnTo>
                  <a:pt x="2694409" y="1371674"/>
                </a:lnTo>
                <a:lnTo>
                  <a:pt x="2665430" y="1333654"/>
                </a:lnTo>
                <a:lnTo>
                  <a:pt x="2635814" y="1295920"/>
                </a:lnTo>
                <a:lnTo>
                  <a:pt x="2605561" y="1258479"/>
                </a:lnTo>
                <a:lnTo>
                  <a:pt x="2574671" y="1221336"/>
                </a:lnTo>
                <a:lnTo>
                  <a:pt x="2543516" y="1184928"/>
                </a:lnTo>
                <a:lnTo>
                  <a:pt x="2511940" y="1149058"/>
                </a:lnTo>
                <a:lnTo>
                  <a:pt x="2479950" y="1113725"/>
                </a:lnTo>
                <a:lnTo>
                  <a:pt x="2447552" y="1078932"/>
                </a:lnTo>
                <a:lnTo>
                  <a:pt x="2414752" y="1044678"/>
                </a:lnTo>
                <a:lnTo>
                  <a:pt x="2381557" y="1010965"/>
                </a:lnTo>
                <a:lnTo>
                  <a:pt x="2347972" y="977792"/>
                </a:lnTo>
                <a:lnTo>
                  <a:pt x="2314004" y="945160"/>
                </a:lnTo>
                <a:lnTo>
                  <a:pt x="2279659" y="913070"/>
                </a:lnTo>
                <a:lnTo>
                  <a:pt x="2244944" y="881523"/>
                </a:lnTo>
                <a:lnTo>
                  <a:pt x="2209864" y="850519"/>
                </a:lnTo>
                <a:lnTo>
                  <a:pt x="2174427" y="820058"/>
                </a:lnTo>
                <a:lnTo>
                  <a:pt x="2138637" y="790142"/>
                </a:lnTo>
                <a:lnTo>
                  <a:pt x="2102502" y="760770"/>
                </a:lnTo>
                <a:lnTo>
                  <a:pt x="2066028" y="731944"/>
                </a:lnTo>
                <a:lnTo>
                  <a:pt x="2029221" y="703664"/>
                </a:lnTo>
                <a:lnTo>
                  <a:pt x="1992087" y="675930"/>
                </a:lnTo>
                <a:lnTo>
                  <a:pt x="1954632" y="648744"/>
                </a:lnTo>
                <a:lnTo>
                  <a:pt x="1916864" y="622105"/>
                </a:lnTo>
                <a:lnTo>
                  <a:pt x="1878787" y="596014"/>
                </a:lnTo>
                <a:lnTo>
                  <a:pt x="1840409" y="570473"/>
                </a:lnTo>
                <a:lnTo>
                  <a:pt x="1801735" y="545481"/>
                </a:lnTo>
                <a:lnTo>
                  <a:pt x="1762772" y="521039"/>
                </a:lnTo>
                <a:lnTo>
                  <a:pt x="1723526" y="497148"/>
                </a:lnTo>
                <a:lnTo>
                  <a:pt x="1684004" y="473808"/>
                </a:lnTo>
                <a:lnTo>
                  <a:pt x="1644211" y="451020"/>
                </a:lnTo>
                <a:lnTo>
                  <a:pt x="1604154" y="428784"/>
                </a:lnTo>
                <a:lnTo>
                  <a:pt x="1563839" y="407102"/>
                </a:lnTo>
                <a:lnTo>
                  <a:pt x="1523272" y="385973"/>
                </a:lnTo>
                <a:lnTo>
                  <a:pt x="1482461" y="365398"/>
                </a:lnTo>
                <a:lnTo>
                  <a:pt x="1441410" y="345378"/>
                </a:lnTo>
                <a:lnTo>
                  <a:pt x="1400126" y="325913"/>
                </a:lnTo>
                <a:lnTo>
                  <a:pt x="1358616" y="307005"/>
                </a:lnTo>
                <a:lnTo>
                  <a:pt x="1316885" y="288652"/>
                </a:lnTo>
                <a:lnTo>
                  <a:pt x="1274940" y="270858"/>
                </a:lnTo>
                <a:lnTo>
                  <a:pt x="1232788" y="253620"/>
                </a:lnTo>
                <a:lnTo>
                  <a:pt x="1190434" y="236941"/>
                </a:lnTo>
                <a:lnTo>
                  <a:pt x="1147885" y="220822"/>
                </a:lnTo>
                <a:lnTo>
                  <a:pt x="1105147" y="205261"/>
                </a:lnTo>
                <a:lnTo>
                  <a:pt x="1062226" y="190261"/>
                </a:lnTo>
                <a:lnTo>
                  <a:pt x="1019129" y="175821"/>
                </a:lnTo>
                <a:lnTo>
                  <a:pt x="975861" y="161943"/>
                </a:lnTo>
                <a:lnTo>
                  <a:pt x="932430" y="148626"/>
                </a:lnTo>
                <a:lnTo>
                  <a:pt x="888840" y="135872"/>
                </a:lnTo>
                <a:lnTo>
                  <a:pt x="845100" y="123681"/>
                </a:lnTo>
                <a:lnTo>
                  <a:pt x="801214" y="112053"/>
                </a:lnTo>
                <a:lnTo>
                  <a:pt x="757189" y="100990"/>
                </a:lnTo>
                <a:lnTo>
                  <a:pt x="713032" y="90491"/>
                </a:lnTo>
                <a:lnTo>
                  <a:pt x="668748" y="80558"/>
                </a:lnTo>
                <a:lnTo>
                  <a:pt x="624345" y="71191"/>
                </a:lnTo>
                <a:lnTo>
                  <a:pt x="579827" y="62390"/>
                </a:lnTo>
                <a:lnTo>
                  <a:pt x="535202" y="54156"/>
                </a:lnTo>
                <a:lnTo>
                  <a:pt x="490475" y="46491"/>
                </a:lnTo>
                <a:lnTo>
                  <a:pt x="445653" y="39393"/>
                </a:lnTo>
                <a:lnTo>
                  <a:pt x="400743" y="32865"/>
                </a:lnTo>
                <a:lnTo>
                  <a:pt x="355750" y="26905"/>
                </a:lnTo>
                <a:lnTo>
                  <a:pt x="310681" y="21516"/>
                </a:lnTo>
                <a:lnTo>
                  <a:pt x="265541" y="16698"/>
                </a:lnTo>
                <a:lnTo>
                  <a:pt x="220338" y="12451"/>
                </a:lnTo>
                <a:lnTo>
                  <a:pt x="175078" y="8776"/>
                </a:lnTo>
                <a:lnTo>
                  <a:pt x="129766" y="5673"/>
                </a:lnTo>
                <a:lnTo>
                  <a:pt x="84409" y="3143"/>
                </a:lnTo>
                <a:lnTo>
                  <a:pt x="39013" y="1186"/>
                </a:lnTo>
                <a:lnTo>
                  <a:pt x="0" y="0"/>
                </a:lnTo>
                <a:close/>
              </a:path>
            </a:pathLst>
          </a:custGeom>
          <a:solidFill>
            <a:srgbClr val="F7F1E4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5" name="object 5"/>
          <p:cNvSpPr/>
          <p:nvPr/>
        </p:nvSpPr>
        <p:spPr>
          <a:xfrm>
            <a:off x="9915290" y="4780216"/>
            <a:ext cx="1028181" cy="11967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8" name="object 8"/>
          <p:cNvSpPr/>
          <p:nvPr/>
        </p:nvSpPr>
        <p:spPr>
          <a:xfrm>
            <a:off x="10327116" y="6423370"/>
            <a:ext cx="513054" cy="345491"/>
          </a:xfrm>
          <a:custGeom>
            <a:avLst/>
            <a:gdLst/>
            <a:ahLst/>
            <a:cxnLst/>
            <a:rect l="l" t="t" r="r" b="b"/>
            <a:pathLst>
              <a:path w="565784" h="381000">
                <a:moveTo>
                  <a:pt x="565403" y="0"/>
                </a:moveTo>
                <a:lnTo>
                  <a:pt x="0" y="0"/>
                </a:lnTo>
                <a:lnTo>
                  <a:pt x="0" y="381000"/>
                </a:lnTo>
                <a:lnTo>
                  <a:pt x="565403" y="381000"/>
                </a:lnTo>
                <a:lnTo>
                  <a:pt x="5654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9" name="object 9"/>
          <p:cNvSpPr/>
          <p:nvPr/>
        </p:nvSpPr>
        <p:spPr>
          <a:xfrm>
            <a:off x="7048406" y="2987274"/>
            <a:ext cx="262573" cy="409983"/>
          </a:xfrm>
          <a:custGeom>
            <a:avLst/>
            <a:gdLst/>
            <a:ahLst/>
            <a:cxnLst/>
            <a:rect l="l" t="t" r="r" b="b"/>
            <a:pathLst>
              <a:path w="289559" h="452120">
                <a:moveTo>
                  <a:pt x="144762" y="0"/>
                </a:moveTo>
                <a:lnTo>
                  <a:pt x="0" y="144206"/>
                </a:lnTo>
                <a:lnTo>
                  <a:pt x="144762" y="451599"/>
                </a:lnTo>
                <a:lnTo>
                  <a:pt x="289536" y="144206"/>
                </a:lnTo>
                <a:lnTo>
                  <a:pt x="144762" y="0"/>
                </a:lnTo>
                <a:close/>
              </a:path>
            </a:pathLst>
          </a:custGeom>
          <a:solidFill>
            <a:srgbClr val="EC523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0" name="object 10"/>
          <p:cNvSpPr/>
          <p:nvPr/>
        </p:nvSpPr>
        <p:spPr>
          <a:xfrm>
            <a:off x="6793260" y="1803412"/>
            <a:ext cx="774476" cy="1190793"/>
          </a:xfrm>
          <a:custGeom>
            <a:avLst/>
            <a:gdLst/>
            <a:ahLst/>
            <a:cxnLst/>
            <a:rect l="l" t="t" r="r" b="b"/>
            <a:pathLst>
              <a:path w="854075" h="1313179">
                <a:moveTo>
                  <a:pt x="426878" y="0"/>
                </a:moveTo>
                <a:lnTo>
                  <a:pt x="376458" y="29222"/>
                </a:lnTo>
                <a:lnTo>
                  <a:pt x="314714" y="70800"/>
                </a:lnTo>
                <a:lnTo>
                  <a:pt x="278763" y="97885"/>
                </a:lnTo>
                <a:lnTo>
                  <a:pt x="240920" y="129017"/>
                </a:lnTo>
                <a:lnTo>
                  <a:pt x="202304" y="164087"/>
                </a:lnTo>
                <a:lnTo>
                  <a:pt x="164037" y="202983"/>
                </a:lnTo>
                <a:lnTo>
                  <a:pt x="127238" y="245594"/>
                </a:lnTo>
                <a:lnTo>
                  <a:pt x="93026" y="291808"/>
                </a:lnTo>
                <a:lnTo>
                  <a:pt x="62524" y="341514"/>
                </a:lnTo>
                <a:lnTo>
                  <a:pt x="36850" y="394601"/>
                </a:lnTo>
                <a:lnTo>
                  <a:pt x="17124" y="450957"/>
                </a:lnTo>
                <a:lnTo>
                  <a:pt x="4467" y="510472"/>
                </a:lnTo>
                <a:lnTo>
                  <a:pt x="0" y="573035"/>
                </a:lnTo>
                <a:lnTo>
                  <a:pt x="36540" y="811936"/>
                </a:lnTo>
                <a:lnTo>
                  <a:pt x="116929" y="1052618"/>
                </a:lnTo>
                <a:lnTo>
                  <a:pt x="197318" y="1238513"/>
                </a:lnTo>
                <a:lnTo>
                  <a:pt x="233858" y="1313049"/>
                </a:lnTo>
                <a:lnTo>
                  <a:pt x="426878" y="1111923"/>
                </a:lnTo>
                <a:lnTo>
                  <a:pt x="711191" y="1111923"/>
                </a:lnTo>
                <a:lnTo>
                  <a:pt x="736836" y="1052619"/>
                </a:lnTo>
                <a:lnTo>
                  <a:pt x="761393" y="979090"/>
                </a:lnTo>
                <a:lnTo>
                  <a:pt x="296962" y="979090"/>
                </a:lnTo>
                <a:lnTo>
                  <a:pt x="292069" y="962415"/>
                </a:lnTo>
                <a:lnTo>
                  <a:pt x="267144" y="882101"/>
                </a:lnTo>
                <a:lnTo>
                  <a:pt x="251027" y="825399"/>
                </a:lnTo>
                <a:lnTo>
                  <a:pt x="235084" y="762293"/>
                </a:lnTo>
                <a:lnTo>
                  <a:pt x="221273" y="696250"/>
                </a:lnTo>
                <a:lnTo>
                  <a:pt x="211550" y="630740"/>
                </a:lnTo>
                <a:lnTo>
                  <a:pt x="207874" y="569231"/>
                </a:lnTo>
                <a:lnTo>
                  <a:pt x="214896" y="503065"/>
                </a:lnTo>
                <a:lnTo>
                  <a:pt x="233802" y="443797"/>
                </a:lnTo>
                <a:lnTo>
                  <a:pt x="261354" y="391583"/>
                </a:lnTo>
                <a:lnTo>
                  <a:pt x="294313" y="346582"/>
                </a:lnTo>
                <a:lnTo>
                  <a:pt x="329442" y="308951"/>
                </a:lnTo>
                <a:lnTo>
                  <a:pt x="363501" y="278848"/>
                </a:lnTo>
                <a:lnTo>
                  <a:pt x="415457" y="241857"/>
                </a:lnTo>
                <a:lnTo>
                  <a:pt x="426878" y="235285"/>
                </a:lnTo>
                <a:lnTo>
                  <a:pt x="717621" y="235285"/>
                </a:lnTo>
                <a:lnTo>
                  <a:pt x="689725" y="202983"/>
                </a:lnTo>
                <a:lnTo>
                  <a:pt x="651458" y="164088"/>
                </a:lnTo>
                <a:lnTo>
                  <a:pt x="612843" y="129018"/>
                </a:lnTo>
                <a:lnTo>
                  <a:pt x="575000" y="97885"/>
                </a:lnTo>
                <a:lnTo>
                  <a:pt x="539048" y="70800"/>
                </a:lnTo>
                <a:lnTo>
                  <a:pt x="506109" y="47876"/>
                </a:lnTo>
                <a:lnTo>
                  <a:pt x="453749" y="14951"/>
                </a:lnTo>
                <a:lnTo>
                  <a:pt x="436567" y="5173"/>
                </a:lnTo>
                <a:lnTo>
                  <a:pt x="426878" y="0"/>
                </a:lnTo>
                <a:close/>
              </a:path>
              <a:path w="854075" h="1313179">
                <a:moveTo>
                  <a:pt x="711191" y="1111923"/>
                </a:moveTo>
                <a:lnTo>
                  <a:pt x="426878" y="1111923"/>
                </a:lnTo>
                <a:lnTo>
                  <a:pt x="619911" y="1313049"/>
                </a:lnTo>
                <a:lnTo>
                  <a:pt x="656450" y="1238513"/>
                </a:lnTo>
                <a:lnTo>
                  <a:pt x="711191" y="1111923"/>
                </a:lnTo>
                <a:close/>
              </a:path>
              <a:path w="854075" h="1313179">
                <a:moveTo>
                  <a:pt x="426878" y="846270"/>
                </a:moveTo>
                <a:lnTo>
                  <a:pt x="296962" y="979090"/>
                </a:lnTo>
                <a:lnTo>
                  <a:pt x="553086" y="979090"/>
                </a:lnTo>
                <a:lnTo>
                  <a:pt x="426878" y="846270"/>
                </a:lnTo>
                <a:close/>
              </a:path>
              <a:path w="854075" h="1313179">
                <a:moveTo>
                  <a:pt x="717621" y="235285"/>
                </a:moveTo>
                <a:lnTo>
                  <a:pt x="426878" y="235285"/>
                </a:lnTo>
                <a:lnTo>
                  <a:pt x="438299" y="241857"/>
                </a:lnTo>
                <a:lnTo>
                  <a:pt x="460505" y="256431"/>
                </a:lnTo>
                <a:lnTo>
                  <a:pt x="524319" y="308951"/>
                </a:lnTo>
                <a:lnTo>
                  <a:pt x="559450" y="346582"/>
                </a:lnTo>
                <a:lnTo>
                  <a:pt x="592411" y="391584"/>
                </a:lnTo>
                <a:lnTo>
                  <a:pt x="619965" y="443797"/>
                </a:lnTo>
                <a:lnTo>
                  <a:pt x="638872" y="503066"/>
                </a:lnTo>
                <a:lnTo>
                  <a:pt x="645894" y="569231"/>
                </a:lnTo>
                <a:lnTo>
                  <a:pt x="642211" y="630740"/>
                </a:lnTo>
                <a:lnTo>
                  <a:pt x="632438" y="696250"/>
                </a:lnTo>
                <a:lnTo>
                  <a:pt x="618488" y="762293"/>
                </a:lnTo>
                <a:lnTo>
                  <a:pt x="602276" y="825399"/>
                </a:lnTo>
                <a:lnTo>
                  <a:pt x="585716" y="882101"/>
                </a:lnTo>
                <a:lnTo>
                  <a:pt x="570721" y="928929"/>
                </a:lnTo>
                <a:lnTo>
                  <a:pt x="553086" y="979090"/>
                </a:lnTo>
                <a:lnTo>
                  <a:pt x="761393" y="979090"/>
                </a:lnTo>
                <a:lnTo>
                  <a:pt x="817221" y="811936"/>
                </a:lnTo>
                <a:lnTo>
                  <a:pt x="853760" y="573035"/>
                </a:lnTo>
                <a:lnTo>
                  <a:pt x="849292" y="510473"/>
                </a:lnTo>
                <a:lnTo>
                  <a:pt x="836636" y="450958"/>
                </a:lnTo>
                <a:lnTo>
                  <a:pt x="816911" y="394601"/>
                </a:lnTo>
                <a:lnTo>
                  <a:pt x="791237" y="341514"/>
                </a:lnTo>
                <a:lnTo>
                  <a:pt x="760735" y="291808"/>
                </a:lnTo>
                <a:lnTo>
                  <a:pt x="726524" y="245594"/>
                </a:lnTo>
                <a:lnTo>
                  <a:pt x="717621" y="235285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1" name="object 11"/>
          <p:cNvSpPr/>
          <p:nvPr/>
        </p:nvSpPr>
        <p:spPr>
          <a:xfrm>
            <a:off x="7435503" y="1672651"/>
            <a:ext cx="262573" cy="268907"/>
          </a:xfrm>
          <a:custGeom>
            <a:avLst/>
            <a:gdLst/>
            <a:ahLst/>
            <a:cxnLst/>
            <a:rect l="l" t="t" r="r" b="b"/>
            <a:pathLst>
              <a:path w="289559" h="296544">
                <a:moveTo>
                  <a:pt x="144762" y="0"/>
                </a:moveTo>
                <a:lnTo>
                  <a:pt x="0" y="148061"/>
                </a:lnTo>
                <a:lnTo>
                  <a:pt x="144762" y="295995"/>
                </a:lnTo>
                <a:lnTo>
                  <a:pt x="289536" y="148061"/>
                </a:lnTo>
                <a:lnTo>
                  <a:pt x="144762" y="0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2" name="object 12"/>
          <p:cNvSpPr/>
          <p:nvPr/>
        </p:nvSpPr>
        <p:spPr>
          <a:xfrm>
            <a:off x="7092166" y="2223290"/>
            <a:ext cx="178393" cy="18584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4" name="object 14"/>
          <p:cNvSpPr txBox="1"/>
          <p:nvPr/>
        </p:nvSpPr>
        <p:spPr>
          <a:xfrm>
            <a:off x="1610951" y="4417708"/>
            <a:ext cx="6271240" cy="1461079"/>
          </a:xfrm>
          <a:prstGeom prst="rect">
            <a:avLst/>
          </a:prstGeom>
        </p:spPr>
        <p:txBody>
          <a:bodyPr vert="horz" wrap="square" lIns="0" tIns="30518" rIns="0" bIns="0" rtlCol="0">
            <a:spAutoFit/>
          </a:bodyPr>
          <a:lstStyle/>
          <a:p>
            <a:pPr>
              <a:spcBef>
                <a:spcPts val="32"/>
              </a:spcBef>
            </a:pPr>
            <a:endParaRPr lang="ru-RU" sz="2131" dirty="0">
              <a:latin typeface="Arial"/>
              <a:cs typeface="Arial"/>
            </a:endParaRPr>
          </a:p>
          <a:p>
            <a:pPr>
              <a:spcBef>
                <a:spcPts val="32"/>
              </a:spcBef>
            </a:pPr>
            <a:endParaRPr lang="ru-RU" sz="2131" dirty="0">
              <a:latin typeface="Arial"/>
              <a:cs typeface="Arial"/>
            </a:endParaRPr>
          </a:p>
          <a:p>
            <a:pPr>
              <a:spcBef>
                <a:spcPts val="14"/>
              </a:spcBef>
            </a:pPr>
            <a:endParaRPr sz="2040" dirty="0">
              <a:latin typeface="Arial"/>
              <a:cs typeface="Arial"/>
            </a:endParaRPr>
          </a:p>
          <a:p>
            <a:pPr marL="11516" marR="4495987">
              <a:lnSpc>
                <a:spcPct val="107100"/>
              </a:lnSpc>
            </a:pPr>
            <a:br>
              <a:rPr lang="ru-RU" sz="1451" b="1" spc="-5" dirty="0">
                <a:solidFill>
                  <a:srgbClr val="EC5238"/>
                </a:solidFill>
                <a:latin typeface="Arial"/>
                <a:cs typeface="Arial"/>
              </a:rPr>
            </a:br>
            <a:endParaRPr sz="1451" dirty="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1534668" y="0"/>
                </a:moveTo>
                <a:lnTo>
                  <a:pt x="0" y="0"/>
                </a:lnTo>
                <a:lnTo>
                  <a:pt x="0" y="525779"/>
                </a:lnTo>
                <a:lnTo>
                  <a:pt x="1534668" y="525779"/>
                </a:lnTo>
                <a:lnTo>
                  <a:pt x="15346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6" name="object 16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0" y="525779"/>
                </a:moveTo>
                <a:lnTo>
                  <a:pt x="1534668" y="525779"/>
                </a:lnTo>
                <a:lnTo>
                  <a:pt x="1534668" y="0"/>
                </a:lnTo>
                <a:lnTo>
                  <a:pt x="0" y="0"/>
                </a:lnTo>
                <a:lnTo>
                  <a:pt x="0" y="525779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21" name="Title 9">
            <a:extLst>
              <a:ext uri="{FF2B5EF4-FFF2-40B4-BE49-F238E27FC236}">
                <a16:creationId xmlns:a16="http://schemas.microsoft.com/office/drawing/2014/main" id="{CE16DE3F-B598-42DA-A39B-748F9F82DC98}"/>
              </a:ext>
            </a:extLst>
          </p:cNvPr>
          <p:cNvSpPr txBox="1">
            <a:spLocks/>
          </p:cNvSpPr>
          <p:nvPr/>
        </p:nvSpPr>
        <p:spPr>
          <a:xfrm>
            <a:off x="1099300" y="2706537"/>
            <a:ext cx="8077717" cy="146986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endParaRPr lang="ru-RU" sz="3627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5D6F2C1-565D-4910-8C14-2F567966404E}"/>
              </a:ext>
            </a:extLst>
          </p:cNvPr>
          <p:cNvSpPr txBox="1"/>
          <p:nvPr/>
        </p:nvSpPr>
        <p:spPr>
          <a:xfrm>
            <a:off x="2228411" y="443906"/>
            <a:ext cx="4058976" cy="1096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ru-RU" sz="1632" b="1" dirty="0">
              <a:solidFill>
                <a:schemeClr val="accent2">
                  <a:lumMod val="50000"/>
                </a:schemeClr>
              </a:solidFill>
              <a:latin typeface="MyriadPro-SemiCn"/>
            </a:endParaRPr>
          </a:p>
          <a:p>
            <a:pPr algn="l"/>
            <a:endParaRPr lang="ru-RU" sz="1632" b="1" dirty="0">
              <a:solidFill>
                <a:schemeClr val="accent2">
                  <a:lumMod val="50000"/>
                </a:schemeClr>
              </a:solidFill>
              <a:latin typeface="MyriadPro-SemiCn"/>
            </a:endParaRPr>
          </a:p>
          <a:p>
            <a:pPr algn="l"/>
            <a:endParaRPr lang="ru-RU" sz="1632" b="1" dirty="0">
              <a:solidFill>
                <a:schemeClr val="accent2">
                  <a:lumMod val="50000"/>
                </a:schemeClr>
              </a:solidFill>
              <a:latin typeface="MyriadPro-SemiCn"/>
            </a:endParaRPr>
          </a:p>
          <a:p>
            <a:pPr algn="l"/>
            <a:endParaRPr lang="ru-RU" sz="1632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26" name="Picture 2" descr="Поддержка по национальному проекту «Малое и среднее предпринимательство» |  Карьера и бизнес | Деньги | Аргументы и Факты">
            <a:extLst>
              <a:ext uri="{FF2B5EF4-FFF2-40B4-BE49-F238E27FC236}">
                <a16:creationId xmlns:a16="http://schemas.microsoft.com/office/drawing/2014/main" id="{00A59270-F22E-9C5C-6F01-7E78ABAF8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320" y="233552"/>
            <a:ext cx="1986574" cy="147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Малый и средний бизнес Томской области / Портал внешнеэкономической  информации Томской области">
            <a:extLst>
              <a:ext uri="{FF2B5EF4-FFF2-40B4-BE49-F238E27FC236}">
                <a16:creationId xmlns:a16="http://schemas.microsoft.com/office/drawing/2014/main" id="{966D59D4-0E6B-4BB0-E73F-93914AFC9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290" y="26417"/>
            <a:ext cx="1621708" cy="121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838200" y="208827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К отчету о целевом использовании средств гранта прилагаются следующие документы: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Копии платежных поручений (в том числе по </a:t>
            </a:r>
            <a:r>
              <a:rPr lang="ru-RU" dirty="0" err="1">
                <a:latin typeface="PT Astra Serif" panose="020A0603040505020204" pitchFamily="18" charset="-52"/>
                <a:ea typeface="PT Astra Serif" panose="020A0603040505020204" pitchFamily="18" charset="-52"/>
              </a:rPr>
              <a:t>софинансированию</a:t>
            </a:r>
            <a:r>
              <a:rPr lang="ru-RU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Копии договоров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Копии документов, подтверждающих факт поставки товаров, выполнения работ, оказания услуг (товарная накладная, акт выполненных работ (оказанных услуг) и (или) счет-фактура, универсальный передаточный акт и т.д.)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70F10E-FBE6-10D2-6D1D-B834247BA2CE}"/>
              </a:ext>
            </a:extLst>
          </p:cNvPr>
          <p:cNvSpPr txBox="1"/>
          <p:nvPr/>
        </p:nvSpPr>
        <p:spPr>
          <a:xfrm>
            <a:off x="2228411" y="443906"/>
            <a:ext cx="4058976" cy="15992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829178"/>
            <a:endParaRPr lang="ru-RU" sz="1632" b="1" dirty="0">
              <a:solidFill>
                <a:srgbClr val="C0504D">
                  <a:lumMod val="50000"/>
                </a:srgbClr>
              </a:solidFill>
              <a:latin typeface="MyriadPro-SemiCn"/>
            </a:endParaRPr>
          </a:p>
          <a:p>
            <a:pPr defTabSz="829178"/>
            <a:endParaRPr lang="ru-RU" sz="1632" b="1" dirty="0">
              <a:solidFill>
                <a:srgbClr val="C0504D">
                  <a:lumMod val="50000"/>
                </a:srgbClr>
              </a:solidFill>
              <a:latin typeface="MyriadPro-SemiCn"/>
            </a:endParaRPr>
          </a:p>
          <a:p>
            <a:pPr defTabSz="829178"/>
            <a:endParaRPr lang="ru-RU" sz="1632" b="1" dirty="0">
              <a:solidFill>
                <a:srgbClr val="C0504D">
                  <a:lumMod val="50000"/>
                </a:srgbClr>
              </a:solidFill>
              <a:latin typeface="MyriadPro-SemiCn"/>
            </a:endParaRPr>
          </a:p>
          <a:p>
            <a:pPr defTabSz="829178"/>
            <a:r>
              <a:rPr lang="ru-RU" sz="1632" b="1" dirty="0">
                <a:solidFill>
                  <a:srgbClr val="C0504D">
                    <a:lumMod val="50000"/>
                  </a:srgbClr>
                </a:solidFill>
                <a:latin typeface="MyriadPro-SemiCn"/>
              </a:rPr>
              <a:t>Центр Инноваций</a:t>
            </a:r>
          </a:p>
          <a:p>
            <a:pPr defTabSz="829178"/>
            <a:r>
              <a:rPr lang="ru-RU" sz="1632" b="1" dirty="0">
                <a:solidFill>
                  <a:srgbClr val="C0504D">
                    <a:lumMod val="50000"/>
                  </a:srgbClr>
                </a:solidFill>
                <a:latin typeface="MyriadPro-SemiCn"/>
              </a:rPr>
              <a:t>Социальной Сферы</a:t>
            </a:r>
          </a:p>
          <a:p>
            <a:pPr defTabSz="829178"/>
            <a:r>
              <a:rPr lang="ru-RU" sz="1632" b="1" dirty="0">
                <a:solidFill>
                  <a:srgbClr val="C0504D">
                    <a:lumMod val="50000"/>
                  </a:srgbClr>
                </a:solidFill>
                <a:latin typeface="MyriadPro-SemiCn"/>
              </a:rPr>
              <a:t>Томской области</a:t>
            </a:r>
            <a:endParaRPr lang="ru-RU" sz="1632" b="1" dirty="0">
              <a:solidFill>
                <a:srgbClr val="C0504D">
                  <a:lumMod val="50000"/>
                </a:srgbClr>
              </a:solidFill>
              <a:latin typeface="Calibri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68C45541-49C2-F9A0-7816-E69CC59FC5C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329" y="1181002"/>
            <a:ext cx="602271" cy="925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2447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70918" y="6533238"/>
            <a:ext cx="71977" cy="1426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52"/>
              </a:lnSpc>
            </a:pPr>
            <a:r>
              <a:rPr sz="1088" spc="9" dirty="0">
                <a:solidFill>
                  <a:srgbClr val="552112"/>
                </a:solidFill>
                <a:latin typeface="Calibri"/>
                <a:cs typeface="Calibri"/>
              </a:rPr>
              <a:t>1</a:t>
            </a:r>
            <a:endParaRPr sz="1088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868818" y="1698"/>
            <a:ext cx="6026747" cy="6853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4" name="object 4"/>
          <p:cNvSpPr/>
          <p:nvPr/>
        </p:nvSpPr>
        <p:spPr>
          <a:xfrm>
            <a:off x="1247607" y="3459999"/>
            <a:ext cx="3039170" cy="3395027"/>
          </a:xfrm>
          <a:custGeom>
            <a:avLst/>
            <a:gdLst/>
            <a:ahLst/>
            <a:cxnLst/>
            <a:rect l="l" t="t" r="r" b="b"/>
            <a:pathLst>
              <a:path w="3351529" h="3743959">
                <a:moveTo>
                  <a:pt x="0" y="0"/>
                </a:moveTo>
                <a:lnTo>
                  <a:pt x="0" y="1072605"/>
                </a:lnTo>
                <a:lnTo>
                  <a:pt x="22334" y="1073430"/>
                </a:lnTo>
                <a:lnTo>
                  <a:pt x="68253" y="1075971"/>
                </a:lnTo>
                <a:lnTo>
                  <a:pt x="114075" y="1079351"/>
                </a:lnTo>
                <a:lnTo>
                  <a:pt x="159788" y="1083568"/>
                </a:lnTo>
                <a:lnTo>
                  <a:pt x="205379" y="1088618"/>
                </a:lnTo>
                <a:lnTo>
                  <a:pt x="250833" y="1094499"/>
                </a:lnTo>
                <a:lnTo>
                  <a:pt x="296139" y="1101206"/>
                </a:lnTo>
                <a:lnTo>
                  <a:pt x="341282" y="1108738"/>
                </a:lnTo>
                <a:lnTo>
                  <a:pt x="386251" y="1117090"/>
                </a:lnTo>
                <a:lnTo>
                  <a:pt x="431030" y="1126261"/>
                </a:lnTo>
                <a:lnTo>
                  <a:pt x="475608" y="1136246"/>
                </a:lnTo>
                <a:lnTo>
                  <a:pt x="519971" y="1147043"/>
                </a:lnTo>
                <a:lnTo>
                  <a:pt x="564106" y="1158649"/>
                </a:lnTo>
                <a:lnTo>
                  <a:pt x="608000" y="1171061"/>
                </a:lnTo>
                <a:lnTo>
                  <a:pt x="651640" y="1184275"/>
                </a:lnTo>
                <a:lnTo>
                  <a:pt x="695011" y="1198288"/>
                </a:lnTo>
                <a:lnTo>
                  <a:pt x="738103" y="1213098"/>
                </a:lnTo>
                <a:lnTo>
                  <a:pt x="780900" y="1228701"/>
                </a:lnTo>
                <a:lnTo>
                  <a:pt x="823390" y="1245094"/>
                </a:lnTo>
                <a:lnTo>
                  <a:pt x="865560" y="1262275"/>
                </a:lnTo>
                <a:lnTo>
                  <a:pt x="907396" y="1280240"/>
                </a:lnTo>
                <a:lnTo>
                  <a:pt x="948886" y="1298985"/>
                </a:lnTo>
                <a:lnTo>
                  <a:pt x="990016" y="1318509"/>
                </a:lnTo>
                <a:lnTo>
                  <a:pt x="1030773" y="1338807"/>
                </a:lnTo>
                <a:lnTo>
                  <a:pt x="1071144" y="1359877"/>
                </a:lnTo>
                <a:lnTo>
                  <a:pt x="1111115" y="1381716"/>
                </a:lnTo>
                <a:lnTo>
                  <a:pt x="1150674" y="1404320"/>
                </a:lnTo>
                <a:lnTo>
                  <a:pt x="1189808" y="1427687"/>
                </a:lnTo>
                <a:lnTo>
                  <a:pt x="1228502" y="1451813"/>
                </a:lnTo>
                <a:lnTo>
                  <a:pt x="1266745" y="1476696"/>
                </a:lnTo>
                <a:lnTo>
                  <a:pt x="1304522" y="1502332"/>
                </a:lnTo>
                <a:lnTo>
                  <a:pt x="1341821" y="1528718"/>
                </a:lnTo>
                <a:lnTo>
                  <a:pt x="1378628" y="1555851"/>
                </a:lnTo>
                <a:lnTo>
                  <a:pt x="1414931" y="1583729"/>
                </a:lnTo>
                <a:lnTo>
                  <a:pt x="1450716" y="1612347"/>
                </a:lnTo>
                <a:lnTo>
                  <a:pt x="1485969" y="1641703"/>
                </a:lnTo>
                <a:lnTo>
                  <a:pt x="1520679" y="1671794"/>
                </a:lnTo>
                <a:lnTo>
                  <a:pt x="1554831" y="1702617"/>
                </a:lnTo>
                <a:lnTo>
                  <a:pt x="1588412" y="1734169"/>
                </a:lnTo>
                <a:lnTo>
                  <a:pt x="1621409" y="1766446"/>
                </a:lnTo>
                <a:lnTo>
                  <a:pt x="1653810" y="1799445"/>
                </a:lnTo>
                <a:lnTo>
                  <a:pt x="1685600" y="1833164"/>
                </a:lnTo>
                <a:lnTo>
                  <a:pt x="1716767" y="1867600"/>
                </a:lnTo>
                <a:lnTo>
                  <a:pt x="1747298" y="1902748"/>
                </a:lnTo>
                <a:lnTo>
                  <a:pt x="1777179" y="1938607"/>
                </a:lnTo>
                <a:lnTo>
                  <a:pt x="1806397" y="1975173"/>
                </a:lnTo>
                <a:lnTo>
                  <a:pt x="1834939" y="2012443"/>
                </a:lnTo>
                <a:lnTo>
                  <a:pt x="1862792" y="2050414"/>
                </a:lnTo>
                <a:lnTo>
                  <a:pt x="1889942" y="2089083"/>
                </a:lnTo>
                <a:lnTo>
                  <a:pt x="1916377" y="2128447"/>
                </a:lnTo>
                <a:lnTo>
                  <a:pt x="1942083" y="2168502"/>
                </a:lnTo>
                <a:lnTo>
                  <a:pt x="1967238" y="2209571"/>
                </a:lnTo>
                <a:lnTo>
                  <a:pt x="1991389" y="2250941"/>
                </a:lnTo>
                <a:lnTo>
                  <a:pt x="2014540" y="2292598"/>
                </a:lnTo>
                <a:lnTo>
                  <a:pt x="2036695" y="2334530"/>
                </a:lnTo>
                <a:lnTo>
                  <a:pt x="2057857" y="2376724"/>
                </a:lnTo>
                <a:lnTo>
                  <a:pt x="2078029" y="2419166"/>
                </a:lnTo>
                <a:lnTo>
                  <a:pt x="2097216" y="2461843"/>
                </a:lnTo>
                <a:lnTo>
                  <a:pt x="2115419" y="2504742"/>
                </a:lnTo>
                <a:lnTo>
                  <a:pt x="2132644" y="2547851"/>
                </a:lnTo>
                <a:lnTo>
                  <a:pt x="2148893" y="2591156"/>
                </a:lnTo>
                <a:lnTo>
                  <a:pt x="2164170" y="2634643"/>
                </a:lnTo>
                <a:lnTo>
                  <a:pt x="2178479" y="2678301"/>
                </a:lnTo>
                <a:lnTo>
                  <a:pt x="2191822" y="2722115"/>
                </a:lnTo>
                <a:lnTo>
                  <a:pt x="2204203" y="2766073"/>
                </a:lnTo>
                <a:lnTo>
                  <a:pt x="2215627" y="2810162"/>
                </a:lnTo>
                <a:lnTo>
                  <a:pt x="2226095" y="2854368"/>
                </a:lnTo>
                <a:lnTo>
                  <a:pt x="2235612" y="2898678"/>
                </a:lnTo>
                <a:lnTo>
                  <a:pt x="2244181" y="2943080"/>
                </a:lnTo>
                <a:lnTo>
                  <a:pt x="2251806" y="2987560"/>
                </a:lnTo>
                <a:lnTo>
                  <a:pt x="2258490" y="3032105"/>
                </a:lnTo>
                <a:lnTo>
                  <a:pt x="2264236" y="3076702"/>
                </a:lnTo>
                <a:lnTo>
                  <a:pt x="2269048" y="3121338"/>
                </a:lnTo>
                <a:lnTo>
                  <a:pt x="2272930" y="3166000"/>
                </a:lnTo>
                <a:lnTo>
                  <a:pt x="2275885" y="3210674"/>
                </a:lnTo>
                <a:lnTo>
                  <a:pt x="2277916" y="3255348"/>
                </a:lnTo>
                <a:lnTo>
                  <a:pt x="2279027" y="3300009"/>
                </a:lnTo>
                <a:lnTo>
                  <a:pt x="2279222" y="3344643"/>
                </a:lnTo>
                <a:lnTo>
                  <a:pt x="2278503" y="3389238"/>
                </a:lnTo>
                <a:lnTo>
                  <a:pt x="2276874" y="3433780"/>
                </a:lnTo>
                <a:lnTo>
                  <a:pt x="2274339" y="3478256"/>
                </a:lnTo>
                <a:lnTo>
                  <a:pt x="2270902" y="3522653"/>
                </a:lnTo>
                <a:lnTo>
                  <a:pt x="2266565" y="3566958"/>
                </a:lnTo>
                <a:lnTo>
                  <a:pt x="2261332" y="3611158"/>
                </a:lnTo>
                <a:lnTo>
                  <a:pt x="2255207" y="3655240"/>
                </a:lnTo>
                <a:lnTo>
                  <a:pt x="2248193" y="3699190"/>
                </a:lnTo>
                <a:lnTo>
                  <a:pt x="2240206" y="3743428"/>
                </a:lnTo>
                <a:lnTo>
                  <a:pt x="3325232" y="3743428"/>
                </a:lnTo>
                <a:lnTo>
                  <a:pt x="3333019" y="3677162"/>
                </a:lnTo>
                <a:lnTo>
                  <a:pt x="3337408" y="3632935"/>
                </a:lnTo>
                <a:lnTo>
                  <a:pt x="3341196" y="3588658"/>
                </a:lnTo>
                <a:lnTo>
                  <a:pt x="3344383" y="3544336"/>
                </a:lnTo>
                <a:lnTo>
                  <a:pt x="3346969" y="3499977"/>
                </a:lnTo>
                <a:lnTo>
                  <a:pt x="3348952" y="3455587"/>
                </a:lnTo>
                <a:lnTo>
                  <a:pt x="3350331" y="3411171"/>
                </a:lnTo>
                <a:lnTo>
                  <a:pt x="3351108" y="3366737"/>
                </a:lnTo>
                <a:lnTo>
                  <a:pt x="3351279" y="3322289"/>
                </a:lnTo>
                <a:lnTo>
                  <a:pt x="3350846" y="3277836"/>
                </a:lnTo>
                <a:lnTo>
                  <a:pt x="3349807" y="3233381"/>
                </a:lnTo>
                <a:lnTo>
                  <a:pt x="3348162" y="3188933"/>
                </a:lnTo>
                <a:lnTo>
                  <a:pt x="3345910" y="3144497"/>
                </a:lnTo>
                <a:lnTo>
                  <a:pt x="3343049" y="3100080"/>
                </a:lnTo>
                <a:lnTo>
                  <a:pt x="3339581" y="3055687"/>
                </a:lnTo>
                <a:lnTo>
                  <a:pt x="3335504" y="3011325"/>
                </a:lnTo>
                <a:lnTo>
                  <a:pt x="3330817" y="2967000"/>
                </a:lnTo>
                <a:lnTo>
                  <a:pt x="3325519" y="2922718"/>
                </a:lnTo>
                <a:lnTo>
                  <a:pt x="3319611" y="2878486"/>
                </a:lnTo>
                <a:lnTo>
                  <a:pt x="3313091" y="2834309"/>
                </a:lnTo>
                <a:lnTo>
                  <a:pt x="3305958" y="2790195"/>
                </a:lnTo>
                <a:lnTo>
                  <a:pt x="3298213" y="2746149"/>
                </a:lnTo>
                <a:lnTo>
                  <a:pt x="3289854" y="2702177"/>
                </a:lnTo>
                <a:lnTo>
                  <a:pt x="3280881" y="2658286"/>
                </a:lnTo>
                <a:lnTo>
                  <a:pt x="3271292" y="2614482"/>
                </a:lnTo>
                <a:lnTo>
                  <a:pt x="3261089" y="2570771"/>
                </a:lnTo>
                <a:lnTo>
                  <a:pt x="3250268" y="2527160"/>
                </a:lnTo>
                <a:lnTo>
                  <a:pt x="3238831" y="2483654"/>
                </a:lnTo>
                <a:lnTo>
                  <a:pt x="3226777" y="2440260"/>
                </a:lnTo>
                <a:lnTo>
                  <a:pt x="3214104" y="2396984"/>
                </a:lnTo>
                <a:lnTo>
                  <a:pt x="3200812" y="2353832"/>
                </a:lnTo>
                <a:lnTo>
                  <a:pt x="3186900" y="2310811"/>
                </a:lnTo>
                <a:lnTo>
                  <a:pt x="3172368" y="2267926"/>
                </a:lnTo>
                <a:lnTo>
                  <a:pt x="3157216" y="2225185"/>
                </a:lnTo>
                <a:lnTo>
                  <a:pt x="3141442" y="2182593"/>
                </a:lnTo>
                <a:lnTo>
                  <a:pt x="3125045" y="2140156"/>
                </a:lnTo>
                <a:lnTo>
                  <a:pt x="3108026" y="2097881"/>
                </a:lnTo>
                <a:lnTo>
                  <a:pt x="3090383" y="2055774"/>
                </a:lnTo>
                <a:lnTo>
                  <a:pt x="3072116" y="2013840"/>
                </a:lnTo>
                <a:lnTo>
                  <a:pt x="3053224" y="1972088"/>
                </a:lnTo>
                <a:lnTo>
                  <a:pt x="3033706" y="1930521"/>
                </a:lnTo>
                <a:lnTo>
                  <a:pt x="3013563" y="1889148"/>
                </a:lnTo>
                <a:lnTo>
                  <a:pt x="2992792" y="1847974"/>
                </a:lnTo>
                <a:lnTo>
                  <a:pt x="2971394" y="1807005"/>
                </a:lnTo>
                <a:lnTo>
                  <a:pt x="2949368" y="1766247"/>
                </a:lnTo>
                <a:lnTo>
                  <a:pt x="2926712" y="1725707"/>
                </a:lnTo>
                <a:lnTo>
                  <a:pt x="2903428" y="1685391"/>
                </a:lnTo>
                <a:lnTo>
                  <a:pt x="2879513" y="1645306"/>
                </a:lnTo>
                <a:lnTo>
                  <a:pt x="2854967" y="1605456"/>
                </a:lnTo>
                <a:lnTo>
                  <a:pt x="2829790" y="1565850"/>
                </a:lnTo>
                <a:lnTo>
                  <a:pt x="2803981" y="1526492"/>
                </a:lnTo>
                <a:lnTo>
                  <a:pt x="2777539" y="1487389"/>
                </a:lnTo>
                <a:lnTo>
                  <a:pt x="2750464" y="1448548"/>
                </a:lnTo>
                <a:lnTo>
                  <a:pt x="2722754" y="1409974"/>
                </a:lnTo>
                <a:lnTo>
                  <a:pt x="2694409" y="1371674"/>
                </a:lnTo>
                <a:lnTo>
                  <a:pt x="2665430" y="1333654"/>
                </a:lnTo>
                <a:lnTo>
                  <a:pt x="2635814" y="1295920"/>
                </a:lnTo>
                <a:lnTo>
                  <a:pt x="2605561" y="1258479"/>
                </a:lnTo>
                <a:lnTo>
                  <a:pt x="2574671" y="1221336"/>
                </a:lnTo>
                <a:lnTo>
                  <a:pt x="2543516" y="1184928"/>
                </a:lnTo>
                <a:lnTo>
                  <a:pt x="2511940" y="1149058"/>
                </a:lnTo>
                <a:lnTo>
                  <a:pt x="2479950" y="1113725"/>
                </a:lnTo>
                <a:lnTo>
                  <a:pt x="2447552" y="1078932"/>
                </a:lnTo>
                <a:lnTo>
                  <a:pt x="2414752" y="1044678"/>
                </a:lnTo>
                <a:lnTo>
                  <a:pt x="2381557" y="1010965"/>
                </a:lnTo>
                <a:lnTo>
                  <a:pt x="2347972" y="977792"/>
                </a:lnTo>
                <a:lnTo>
                  <a:pt x="2314004" y="945160"/>
                </a:lnTo>
                <a:lnTo>
                  <a:pt x="2279659" y="913070"/>
                </a:lnTo>
                <a:lnTo>
                  <a:pt x="2244944" y="881523"/>
                </a:lnTo>
                <a:lnTo>
                  <a:pt x="2209864" y="850519"/>
                </a:lnTo>
                <a:lnTo>
                  <a:pt x="2174427" y="820058"/>
                </a:lnTo>
                <a:lnTo>
                  <a:pt x="2138637" y="790142"/>
                </a:lnTo>
                <a:lnTo>
                  <a:pt x="2102502" y="760770"/>
                </a:lnTo>
                <a:lnTo>
                  <a:pt x="2066028" y="731944"/>
                </a:lnTo>
                <a:lnTo>
                  <a:pt x="2029221" y="703664"/>
                </a:lnTo>
                <a:lnTo>
                  <a:pt x="1992087" y="675930"/>
                </a:lnTo>
                <a:lnTo>
                  <a:pt x="1954632" y="648744"/>
                </a:lnTo>
                <a:lnTo>
                  <a:pt x="1916864" y="622105"/>
                </a:lnTo>
                <a:lnTo>
                  <a:pt x="1878787" y="596014"/>
                </a:lnTo>
                <a:lnTo>
                  <a:pt x="1840409" y="570473"/>
                </a:lnTo>
                <a:lnTo>
                  <a:pt x="1801735" y="545481"/>
                </a:lnTo>
                <a:lnTo>
                  <a:pt x="1762772" y="521039"/>
                </a:lnTo>
                <a:lnTo>
                  <a:pt x="1723526" y="497148"/>
                </a:lnTo>
                <a:lnTo>
                  <a:pt x="1684004" y="473808"/>
                </a:lnTo>
                <a:lnTo>
                  <a:pt x="1644211" y="451020"/>
                </a:lnTo>
                <a:lnTo>
                  <a:pt x="1604154" y="428784"/>
                </a:lnTo>
                <a:lnTo>
                  <a:pt x="1563839" y="407102"/>
                </a:lnTo>
                <a:lnTo>
                  <a:pt x="1523272" y="385973"/>
                </a:lnTo>
                <a:lnTo>
                  <a:pt x="1482461" y="365398"/>
                </a:lnTo>
                <a:lnTo>
                  <a:pt x="1441410" y="345378"/>
                </a:lnTo>
                <a:lnTo>
                  <a:pt x="1400126" y="325913"/>
                </a:lnTo>
                <a:lnTo>
                  <a:pt x="1358616" y="307005"/>
                </a:lnTo>
                <a:lnTo>
                  <a:pt x="1316885" y="288652"/>
                </a:lnTo>
                <a:lnTo>
                  <a:pt x="1274940" y="270858"/>
                </a:lnTo>
                <a:lnTo>
                  <a:pt x="1232788" y="253620"/>
                </a:lnTo>
                <a:lnTo>
                  <a:pt x="1190434" y="236941"/>
                </a:lnTo>
                <a:lnTo>
                  <a:pt x="1147885" y="220822"/>
                </a:lnTo>
                <a:lnTo>
                  <a:pt x="1105147" y="205261"/>
                </a:lnTo>
                <a:lnTo>
                  <a:pt x="1062226" y="190261"/>
                </a:lnTo>
                <a:lnTo>
                  <a:pt x="1019129" y="175821"/>
                </a:lnTo>
                <a:lnTo>
                  <a:pt x="975861" y="161943"/>
                </a:lnTo>
                <a:lnTo>
                  <a:pt x="932430" y="148626"/>
                </a:lnTo>
                <a:lnTo>
                  <a:pt x="888840" y="135872"/>
                </a:lnTo>
                <a:lnTo>
                  <a:pt x="845100" y="123681"/>
                </a:lnTo>
                <a:lnTo>
                  <a:pt x="801214" y="112053"/>
                </a:lnTo>
                <a:lnTo>
                  <a:pt x="757189" y="100990"/>
                </a:lnTo>
                <a:lnTo>
                  <a:pt x="713032" y="90491"/>
                </a:lnTo>
                <a:lnTo>
                  <a:pt x="668748" y="80558"/>
                </a:lnTo>
                <a:lnTo>
                  <a:pt x="624345" y="71191"/>
                </a:lnTo>
                <a:lnTo>
                  <a:pt x="579827" y="62390"/>
                </a:lnTo>
                <a:lnTo>
                  <a:pt x="535202" y="54156"/>
                </a:lnTo>
                <a:lnTo>
                  <a:pt x="490475" y="46491"/>
                </a:lnTo>
                <a:lnTo>
                  <a:pt x="445653" y="39393"/>
                </a:lnTo>
                <a:lnTo>
                  <a:pt x="400743" y="32865"/>
                </a:lnTo>
                <a:lnTo>
                  <a:pt x="355750" y="26905"/>
                </a:lnTo>
                <a:lnTo>
                  <a:pt x="310681" y="21516"/>
                </a:lnTo>
                <a:lnTo>
                  <a:pt x="265541" y="16698"/>
                </a:lnTo>
                <a:lnTo>
                  <a:pt x="220338" y="12451"/>
                </a:lnTo>
                <a:lnTo>
                  <a:pt x="175078" y="8776"/>
                </a:lnTo>
                <a:lnTo>
                  <a:pt x="129766" y="5673"/>
                </a:lnTo>
                <a:lnTo>
                  <a:pt x="84409" y="3143"/>
                </a:lnTo>
                <a:lnTo>
                  <a:pt x="39013" y="1186"/>
                </a:lnTo>
                <a:lnTo>
                  <a:pt x="0" y="0"/>
                </a:lnTo>
                <a:close/>
              </a:path>
            </a:pathLst>
          </a:custGeom>
          <a:solidFill>
            <a:srgbClr val="F7F1E4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5" name="object 5"/>
          <p:cNvSpPr/>
          <p:nvPr/>
        </p:nvSpPr>
        <p:spPr>
          <a:xfrm>
            <a:off x="9915290" y="4780216"/>
            <a:ext cx="1028181" cy="11967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8" name="object 8"/>
          <p:cNvSpPr/>
          <p:nvPr/>
        </p:nvSpPr>
        <p:spPr>
          <a:xfrm>
            <a:off x="10327116" y="6423370"/>
            <a:ext cx="513054" cy="345491"/>
          </a:xfrm>
          <a:custGeom>
            <a:avLst/>
            <a:gdLst/>
            <a:ahLst/>
            <a:cxnLst/>
            <a:rect l="l" t="t" r="r" b="b"/>
            <a:pathLst>
              <a:path w="565784" h="381000">
                <a:moveTo>
                  <a:pt x="565403" y="0"/>
                </a:moveTo>
                <a:lnTo>
                  <a:pt x="0" y="0"/>
                </a:lnTo>
                <a:lnTo>
                  <a:pt x="0" y="381000"/>
                </a:lnTo>
                <a:lnTo>
                  <a:pt x="565403" y="381000"/>
                </a:lnTo>
                <a:lnTo>
                  <a:pt x="5654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9" name="object 9"/>
          <p:cNvSpPr/>
          <p:nvPr/>
        </p:nvSpPr>
        <p:spPr>
          <a:xfrm>
            <a:off x="7048406" y="2987274"/>
            <a:ext cx="262573" cy="409983"/>
          </a:xfrm>
          <a:custGeom>
            <a:avLst/>
            <a:gdLst/>
            <a:ahLst/>
            <a:cxnLst/>
            <a:rect l="l" t="t" r="r" b="b"/>
            <a:pathLst>
              <a:path w="289559" h="452120">
                <a:moveTo>
                  <a:pt x="144762" y="0"/>
                </a:moveTo>
                <a:lnTo>
                  <a:pt x="0" y="144206"/>
                </a:lnTo>
                <a:lnTo>
                  <a:pt x="144762" y="451599"/>
                </a:lnTo>
                <a:lnTo>
                  <a:pt x="289536" y="144206"/>
                </a:lnTo>
                <a:lnTo>
                  <a:pt x="144762" y="0"/>
                </a:lnTo>
                <a:close/>
              </a:path>
            </a:pathLst>
          </a:custGeom>
          <a:solidFill>
            <a:srgbClr val="EC523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0" name="object 10"/>
          <p:cNvSpPr/>
          <p:nvPr/>
        </p:nvSpPr>
        <p:spPr>
          <a:xfrm>
            <a:off x="6793260" y="1803412"/>
            <a:ext cx="774476" cy="1190793"/>
          </a:xfrm>
          <a:custGeom>
            <a:avLst/>
            <a:gdLst/>
            <a:ahLst/>
            <a:cxnLst/>
            <a:rect l="l" t="t" r="r" b="b"/>
            <a:pathLst>
              <a:path w="854075" h="1313179">
                <a:moveTo>
                  <a:pt x="426878" y="0"/>
                </a:moveTo>
                <a:lnTo>
                  <a:pt x="376458" y="29222"/>
                </a:lnTo>
                <a:lnTo>
                  <a:pt x="314714" y="70800"/>
                </a:lnTo>
                <a:lnTo>
                  <a:pt x="278763" y="97885"/>
                </a:lnTo>
                <a:lnTo>
                  <a:pt x="240920" y="129017"/>
                </a:lnTo>
                <a:lnTo>
                  <a:pt x="202304" y="164087"/>
                </a:lnTo>
                <a:lnTo>
                  <a:pt x="164037" y="202983"/>
                </a:lnTo>
                <a:lnTo>
                  <a:pt x="127238" y="245594"/>
                </a:lnTo>
                <a:lnTo>
                  <a:pt x="93026" y="291808"/>
                </a:lnTo>
                <a:lnTo>
                  <a:pt x="62524" y="341514"/>
                </a:lnTo>
                <a:lnTo>
                  <a:pt x="36850" y="394601"/>
                </a:lnTo>
                <a:lnTo>
                  <a:pt x="17124" y="450957"/>
                </a:lnTo>
                <a:lnTo>
                  <a:pt x="4467" y="510472"/>
                </a:lnTo>
                <a:lnTo>
                  <a:pt x="0" y="573035"/>
                </a:lnTo>
                <a:lnTo>
                  <a:pt x="36540" y="811936"/>
                </a:lnTo>
                <a:lnTo>
                  <a:pt x="116929" y="1052618"/>
                </a:lnTo>
                <a:lnTo>
                  <a:pt x="197318" y="1238513"/>
                </a:lnTo>
                <a:lnTo>
                  <a:pt x="233858" y="1313049"/>
                </a:lnTo>
                <a:lnTo>
                  <a:pt x="426878" y="1111923"/>
                </a:lnTo>
                <a:lnTo>
                  <a:pt x="711191" y="1111923"/>
                </a:lnTo>
                <a:lnTo>
                  <a:pt x="736836" y="1052619"/>
                </a:lnTo>
                <a:lnTo>
                  <a:pt x="761393" y="979090"/>
                </a:lnTo>
                <a:lnTo>
                  <a:pt x="296962" y="979090"/>
                </a:lnTo>
                <a:lnTo>
                  <a:pt x="292069" y="962415"/>
                </a:lnTo>
                <a:lnTo>
                  <a:pt x="267144" y="882101"/>
                </a:lnTo>
                <a:lnTo>
                  <a:pt x="251027" y="825399"/>
                </a:lnTo>
                <a:lnTo>
                  <a:pt x="235084" y="762293"/>
                </a:lnTo>
                <a:lnTo>
                  <a:pt x="221273" y="696250"/>
                </a:lnTo>
                <a:lnTo>
                  <a:pt x="211550" y="630740"/>
                </a:lnTo>
                <a:lnTo>
                  <a:pt x="207874" y="569231"/>
                </a:lnTo>
                <a:lnTo>
                  <a:pt x="214896" y="503065"/>
                </a:lnTo>
                <a:lnTo>
                  <a:pt x="233802" y="443797"/>
                </a:lnTo>
                <a:lnTo>
                  <a:pt x="261354" y="391583"/>
                </a:lnTo>
                <a:lnTo>
                  <a:pt x="294313" y="346582"/>
                </a:lnTo>
                <a:lnTo>
                  <a:pt x="329442" y="308951"/>
                </a:lnTo>
                <a:lnTo>
                  <a:pt x="363501" y="278848"/>
                </a:lnTo>
                <a:lnTo>
                  <a:pt x="415457" y="241857"/>
                </a:lnTo>
                <a:lnTo>
                  <a:pt x="426878" y="235285"/>
                </a:lnTo>
                <a:lnTo>
                  <a:pt x="717621" y="235285"/>
                </a:lnTo>
                <a:lnTo>
                  <a:pt x="689725" y="202983"/>
                </a:lnTo>
                <a:lnTo>
                  <a:pt x="651458" y="164088"/>
                </a:lnTo>
                <a:lnTo>
                  <a:pt x="612843" y="129018"/>
                </a:lnTo>
                <a:lnTo>
                  <a:pt x="575000" y="97885"/>
                </a:lnTo>
                <a:lnTo>
                  <a:pt x="539048" y="70800"/>
                </a:lnTo>
                <a:lnTo>
                  <a:pt x="506109" y="47876"/>
                </a:lnTo>
                <a:lnTo>
                  <a:pt x="453749" y="14951"/>
                </a:lnTo>
                <a:lnTo>
                  <a:pt x="436567" y="5173"/>
                </a:lnTo>
                <a:lnTo>
                  <a:pt x="426878" y="0"/>
                </a:lnTo>
                <a:close/>
              </a:path>
              <a:path w="854075" h="1313179">
                <a:moveTo>
                  <a:pt x="711191" y="1111923"/>
                </a:moveTo>
                <a:lnTo>
                  <a:pt x="426878" y="1111923"/>
                </a:lnTo>
                <a:lnTo>
                  <a:pt x="619911" y="1313049"/>
                </a:lnTo>
                <a:lnTo>
                  <a:pt x="656450" y="1238513"/>
                </a:lnTo>
                <a:lnTo>
                  <a:pt x="711191" y="1111923"/>
                </a:lnTo>
                <a:close/>
              </a:path>
              <a:path w="854075" h="1313179">
                <a:moveTo>
                  <a:pt x="426878" y="846270"/>
                </a:moveTo>
                <a:lnTo>
                  <a:pt x="296962" y="979090"/>
                </a:lnTo>
                <a:lnTo>
                  <a:pt x="553086" y="979090"/>
                </a:lnTo>
                <a:lnTo>
                  <a:pt x="426878" y="846270"/>
                </a:lnTo>
                <a:close/>
              </a:path>
              <a:path w="854075" h="1313179">
                <a:moveTo>
                  <a:pt x="717621" y="235285"/>
                </a:moveTo>
                <a:lnTo>
                  <a:pt x="426878" y="235285"/>
                </a:lnTo>
                <a:lnTo>
                  <a:pt x="438299" y="241857"/>
                </a:lnTo>
                <a:lnTo>
                  <a:pt x="460505" y="256431"/>
                </a:lnTo>
                <a:lnTo>
                  <a:pt x="524319" y="308951"/>
                </a:lnTo>
                <a:lnTo>
                  <a:pt x="559450" y="346582"/>
                </a:lnTo>
                <a:lnTo>
                  <a:pt x="592411" y="391584"/>
                </a:lnTo>
                <a:lnTo>
                  <a:pt x="619965" y="443797"/>
                </a:lnTo>
                <a:lnTo>
                  <a:pt x="638872" y="503066"/>
                </a:lnTo>
                <a:lnTo>
                  <a:pt x="645894" y="569231"/>
                </a:lnTo>
                <a:lnTo>
                  <a:pt x="642211" y="630740"/>
                </a:lnTo>
                <a:lnTo>
                  <a:pt x="632438" y="696250"/>
                </a:lnTo>
                <a:lnTo>
                  <a:pt x="618488" y="762293"/>
                </a:lnTo>
                <a:lnTo>
                  <a:pt x="602276" y="825399"/>
                </a:lnTo>
                <a:lnTo>
                  <a:pt x="585716" y="882101"/>
                </a:lnTo>
                <a:lnTo>
                  <a:pt x="570721" y="928929"/>
                </a:lnTo>
                <a:lnTo>
                  <a:pt x="553086" y="979090"/>
                </a:lnTo>
                <a:lnTo>
                  <a:pt x="761393" y="979090"/>
                </a:lnTo>
                <a:lnTo>
                  <a:pt x="817221" y="811936"/>
                </a:lnTo>
                <a:lnTo>
                  <a:pt x="853760" y="573035"/>
                </a:lnTo>
                <a:lnTo>
                  <a:pt x="849292" y="510473"/>
                </a:lnTo>
                <a:lnTo>
                  <a:pt x="836636" y="450958"/>
                </a:lnTo>
                <a:lnTo>
                  <a:pt x="816911" y="394601"/>
                </a:lnTo>
                <a:lnTo>
                  <a:pt x="791237" y="341514"/>
                </a:lnTo>
                <a:lnTo>
                  <a:pt x="760735" y="291808"/>
                </a:lnTo>
                <a:lnTo>
                  <a:pt x="726524" y="245594"/>
                </a:lnTo>
                <a:lnTo>
                  <a:pt x="717621" y="235285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1" name="object 11"/>
          <p:cNvSpPr/>
          <p:nvPr/>
        </p:nvSpPr>
        <p:spPr>
          <a:xfrm>
            <a:off x="7435503" y="1672651"/>
            <a:ext cx="262573" cy="268907"/>
          </a:xfrm>
          <a:custGeom>
            <a:avLst/>
            <a:gdLst/>
            <a:ahLst/>
            <a:cxnLst/>
            <a:rect l="l" t="t" r="r" b="b"/>
            <a:pathLst>
              <a:path w="289559" h="296544">
                <a:moveTo>
                  <a:pt x="144762" y="0"/>
                </a:moveTo>
                <a:lnTo>
                  <a:pt x="0" y="148061"/>
                </a:lnTo>
                <a:lnTo>
                  <a:pt x="144762" y="295995"/>
                </a:lnTo>
                <a:lnTo>
                  <a:pt x="289536" y="148061"/>
                </a:lnTo>
                <a:lnTo>
                  <a:pt x="144762" y="0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2" name="object 12"/>
          <p:cNvSpPr/>
          <p:nvPr/>
        </p:nvSpPr>
        <p:spPr>
          <a:xfrm>
            <a:off x="7092166" y="2223290"/>
            <a:ext cx="178393" cy="18584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4" name="object 14"/>
          <p:cNvSpPr txBox="1"/>
          <p:nvPr/>
        </p:nvSpPr>
        <p:spPr>
          <a:xfrm>
            <a:off x="1610951" y="4417708"/>
            <a:ext cx="6271240" cy="1461079"/>
          </a:xfrm>
          <a:prstGeom prst="rect">
            <a:avLst/>
          </a:prstGeom>
        </p:spPr>
        <p:txBody>
          <a:bodyPr vert="horz" wrap="square" lIns="0" tIns="30518" rIns="0" bIns="0" rtlCol="0">
            <a:spAutoFit/>
          </a:bodyPr>
          <a:lstStyle/>
          <a:p>
            <a:pPr>
              <a:spcBef>
                <a:spcPts val="32"/>
              </a:spcBef>
            </a:pPr>
            <a:endParaRPr lang="ru-RU" sz="2131" dirty="0">
              <a:latin typeface="Arial"/>
              <a:cs typeface="Arial"/>
            </a:endParaRPr>
          </a:p>
          <a:p>
            <a:pPr>
              <a:spcBef>
                <a:spcPts val="32"/>
              </a:spcBef>
            </a:pPr>
            <a:endParaRPr lang="ru-RU" sz="2131" dirty="0">
              <a:latin typeface="Arial"/>
              <a:cs typeface="Arial"/>
            </a:endParaRPr>
          </a:p>
          <a:p>
            <a:pPr>
              <a:spcBef>
                <a:spcPts val="14"/>
              </a:spcBef>
            </a:pPr>
            <a:endParaRPr sz="2040" dirty="0">
              <a:latin typeface="Arial"/>
              <a:cs typeface="Arial"/>
            </a:endParaRPr>
          </a:p>
          <a:p>
            <a:pPr marL="11516" marR="4495987">
              <a:lnSpc>
                <a:spcPct val="107100"/>
              </a:lnSpc>
            </a:pPr>
            <a:br>
              <a:rPr lang="ru-RU" sz="1451" b="1" spc="-5" dirty="0">
                <a:solidFill>
                  <a:srgbClr val="EC5238"/>
                </a:solidFill>
                <a:latin typeface="Arial"/>
                <a:cs typeface="Arial"/>
              </a:rPr>
            </a:br>
            <a:endParaRPr sz="1451" dirty="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1534668" y="0"/>
                </a:moveTo>
                <a:lnTo>
                  <a:pt x="0" y="0"/>
                </a:lnTo>
                <a:lnTo>
                  <a:pt x="0" y="525779"/>
                </a:lnTo>
                <a:lnTo>
                  <a:pt x="1534668" y="525779"/>
                </a:lnTo>
                <a:lnTo>
                  <a:pt x="15346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6" name="object 16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0" y="525779"/>
                </a:moveTo>
                <a:lnTo>
                  <a:pt x="1534668" y="525779"/>
                </a:lnTo>
                <a:lnTo>
                  <a:pt x="1534668" y="0"/>
                </a:lnTo>
                <a:lnTo>
                  <a:pt x="0" y="0"/>
                </a:lnTo>
                <a:lnTo>
                  <a:pt x="0" y="525779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21" name="Title 9">
            <a:extLst>
              <a:ext uri="{FF2B5EF4-FFF2-40B4-BE49-F238E27FC236}">
                <a16:creationId xmlns:a16="http://schemas.microsoft.com/office/drawing/2014/main" id="{CE16DE3F-B598-42DA-A39B-748F9F82DC98}"/>
              </a:ext>
            </a:extLst>
          </p:cNvPr>
          <p:cNvSpPr txBox="1">
            <a:spLocks/>
          </p:cNvSpPr>
          <p:nvPr/>
        </p:nvSpPr>
        <p:spPr>
          <a:xfrm>
            <a:off x="1099300" y="2706537"/>
            <a:ext cx="8077717" cy="146986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endParaRPr lang="ru-RU" sz="3627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5D6F2C1-565D-4910-8C14-2F567966404E}"/>
              </a:ext>
            </a:extLst>
          </p:cNvPr>
          <p:cNvSpPr txBox="1"/>
          <p:nvPr/>
        </p:nvSpPr>
        <p:spPr>
          <a:xfrm>
            <a:off x="2228411" y="443906"/>
            <a:ext cx="4058976" cy="1096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ru-RU" sz="1632" b="1" dirty="0">
              <a:solidFill>
                <a:schemeClr val="accent2">
                  <a:lumMod val="50000"/>
                </a:schemeClr>
              </a:solidFill>
              <a:latin typeface="MyriadPro-SemiCn"/>
            </a:endParaRPr>
          </a:p>
          <a:p>
            <a:pPr algn="l"/>
            <a:endParaRPr lang="ru-RU" sz="1632" b="1" dirty="0">
              <a:solidFill>
                <a:schemeClr val="accent2">
                  <a:lumMod val="50000"/>
                </a:schemeClr>
              </a:solidFill>
              <a:latin typeface="MyriadPro-SemiCn"/>
            </a:endParaRPr>
          </a:p>
          <a:p>
            <a:pPr algn="l"/>
            <a:endParaRPr lang="ru-RU" sz="1632" b="1" dirty="0">
              <a:solidFill>
                <a:schemeClr val="accent2">
                  <a:lumMod val="50000"/>
                </a:schemeClr>
              </a:solidFill>
              <a:latin typeface="MyriadPro-SemiCn"/>
            </a:endParaRPr>
          </a:p>
          <a:p>
            <a:pPr algn="l"/>
            <a:endParaRPr lang="ru-RU" sz="1632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26" name="Picture 2" descr="Поддержка по национальному проекту «Малое и среднее предпринимательство» |  Карьера и бизнес | Деньги | Аргументы и Факты">
            <a:extLst>
              <a:ext uri="{FF2B5EF4-FFF2-40B4-BE49-F238E27FC236}">
                <a16:creationId xmlns:a16="http://schemas.microsoft.com/office/drawing/2014/main" id="{00A59270-F22E-9C5C-6F01-7E78ABAF8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320" y="233552"/>
            <a:ext cx="1986574" cy="147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Малый и средний бизнес Томской области / Портал внешнеэкономической  информации Томской области">
            <a:extLst>
              <a:ext uri="{FF2B5EF4-FFF2-40B4-BE49-F238E27FC236}">
                <a16:creationId xmlns:a16="http://schemas.microsoft.com/office/drawing/2014/main" id="{966D59D4-0E6B-4BB0-E73F-93914AFC9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290" y="26417"/>
            <a:ext cx="1621708" cy="121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Предприниматель принял обязательство по сохранению рабочих мест и/или созданию новых рабочих мест </a:t>
            </a:r>
          </a:p>
          <a:p>
            <a:pPr marL="0" indent="0" algn="ctr">
              <a:buNone/>
            </a:pPr>
            <a:endParaRPr lang="ru-RU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indent="0" algn="ctr">
              <a:buNone/>
            </a:pPr>
            <a:endParaRPr lang="ru-RU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indent="0" algn="ctr">
              <a:buNone/>
            </a:pPr>
            <a:endParaRPr lang="ru-RU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indent="0" algn="ctr">
              <a:buNone/>
            </a:pPr>
            <a:r>
              <a:rPr lang="ru-RU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вместе с годовой отчетностью сдаются персонифицированные сведения о сотрудниках за декабрь 2023 года</a:t>
            </a:r>
          </a:p>
          <a:p>
            <a:pPr marL="0" indent="0" algn="ctr">
              <a:buNone/>
            </a:pPr>
            <a:endParaRPr lang="ru-RU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indent="0" algn="ctr">
              <a:buNone/>
            </a:pPr>
            <a:endParaRPr lang="ru-RU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5585013" y="3110115"/>
            <a:ext cx="955484" cy="91503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3233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70918" y="6533238"/>
            <a:ext cx="71977" cy="1426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52"/>
              </a:lnSpc>
            </a:pPr>
            <a:r>
              <a:rPr sz="1088" spc="9" dirty="0">
                <a:solidFill>
                  <a:srgbClr val="552112"/>
                </a:solidFill>
                <a:latin typeface="Calibri"/>
                <a:cs typeface="Calibri"/>
              </a:rPr>
              <a:t>1</a:t>
            </a:r>
            <a:endParaRPr sz="1088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868818" y="1698"/>
            <a:ext cx="6026747" cy="6853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4" name="object 4"/>
          <p:cNvSpPr/>
          <p:nvPr/>
        </p:nvSpPr>
        <p:spPr>
          <a:xfrm>
            <a:off x="1247607" y="3459999"/>
            <a:ext cx="3039170" cy="3395027"/>
          </a:xfrm>
          <a:custGeom>
            <a:avLst/>
            <a:gdLst/>
            <a:ahLst/>
            <a:cxnLst/>
            <a:rect l="l" t="t" r="r" b="b"/>
            <a:pathLst>
              <a:path w="3351529" h="3743959">
                <a:moveTo>
                  <a:pt x="0" y="0"/>
                </a:moveTo>
                <a:lnTo>
                  <a:pt x="0" y="1072605"/>
                </a:lnTo>
                <a:lnTo>
                  <a:pt x="22334" y="1073430"/>
                </a:lnTo>
                <a:lnTo>
                  <a:pt x="68253" y="1075971"/>
                </a:lnTo>
                <a:lnTo>
                  <a:pt x="114075" y="1079351"/>
                </a:lnTo>
                <a:lnTo>
                  <a:pt x="159788" y="1083568"/>
                </a:lnTo>
                <a:lnTo>
                  <a:pt x="205379" y="1088618"/>
                </a:lnTo>
                <a:lnTo>
                  <a:pt x="250833" y="1094499"/>
                </a:lnTo>
                <a:lnTo>
                  <a:pt x="296139" y="1101206"/>
                </a:lnTo>
                <a:lnTo>
                  <a:pt x="341282" y="1108738"/>
                </a:lnTo>
                <a:lnTo>
                  <a:pt x="386251" y="1117090"/>
                </a:lnTo>
                <a:lnTo>
                  <a:pt x="431030" y="1126261"/>
                </a:lnTo>
                <a:lnTo>
                  <a:pt x="475608" y="1136246"/>
                </a:lnTo>
                <a:lnTo>
                  <a:pt x="519971" y="1147043"/>
                </a:lnTo>
                <a:lnTo>
                  <a:pt x="564106" y="1158649"/>
                </a:lnTo>
                <a:lnTo>
                  <a:pt x="608000" y="1171061"/>
                </a:lnTo>
                <a:lnTo>
                  <a:pt x="651640" y="1184275"/>
                </a:lnTo>
                <a:lnTo>
                  <a:pt x="695011" y="1198288"/>
                </a:lnTo>
                <a:lnTo>
                  <a:pt x="738103" y="1213098"/>
                </a:lnTo>
                <a:lnTo>
                  <a:pt x="780900" y="1228701"/>
                </a:lnTo>
                <a:lnTo>
                  <a:pt x="823390" y="1245094"/>
                </a:lnTo>
                <a:lnTo>
                  <a:pt x="865560" y="1262275"/>
                </a:lnTo>
                <a:lnTo>
                  <a:pt x="907396" y="1280240"/>
                </a:lnTo>
                <a:lnTo>
                  <a:pt x="948886" y="1298985"/>
                </a:lnTo>
                <a:lnTo>
                  <a:pt x="990016" y="1318509"/>
                </a:lnTo>
                <a:lnTo>
                  <a:pt x="1030773" y="1338807"/>
                </a:lnTo>
                <a:lnTo>
                  <a:pt x="1071144" y="1359877"/>
                </a:lnTo>
                <a:lnTo>
                  <a:pt x="1111115" y="1381716"/>
                </a:lnTo>
                <a:lnTo>
                  <a:pt x="1150674" y="1404320"/>
                </a:lnTo>
                <a:lnTo>
                  <a:pt x="1189808" y="1427687"/>
                </a:lnTo>
                <a:lnTo>
                  <a:pt x="1228502" y="1451813"/>
                </a:lnTo>
                <a:lnTo>
                  <a:pt x="1266745" y="1476696"/>
                </a:lnTo>
                <a:lnTo>
                  <a:pt x="1304522" y="1502332"/>
                </a:lnTo>
                <a:lnTo>
                  <a:pt x="1341821" y="1528718"/>
                </a:lnTo>
                <a:lnTo>
                  <a:pt x="1378628" y="1555851"/>
                </a:lnTo>
                <a:lnTo>
                  <a:pt x="1414931" y="1583729"/>
                </a:lnTo>
                <a:lnTo>
                  <a:pt x="1450716" y="1612347"/>
                </a:lnTo>
                <a:lnTo>
                  <a:pt x="1485969" y="1641703"/>
                </a:lnTo>
                <a:lnTo>
                  <a:pt x="1520679" y="1671794"/>
                </a:lnTo>
                <a:lnTo>
                  <a:pt x="1554831" y="1702617"/>
                </a:lnTo>
                <a:lnTo>
                  <a:pt x="1588412" y="1734169"/>
                </a:lnTo>
                <a:lnTo>
                  <a:pt x="1621409" y="1766446"/>
                </a:lnTo>
                <a:lnTo>
                  <a:pt x="1653810" y="1799445"/>
                </a:lnTo>
                <a:lnTo>
                  <a:pt x="1685600" y="1833164"/>
                </a:lnTo>
                <a:lnTo>
                  <a:pt x="1716767" y="1867600"/>
                </a:lnTo>
                <a:lnTo>
                  <a:pt x="1747298" y="1902748"/>
                </a:lnTo>
                <a:lnTo>
                  <a:pt x="1777179" y="1938607"/>
                </a:lnTo>
                <a:lnTo>
                  <a:pt x="1806397" y="1975173"/>
                </a:lnTo>
                <a:lnTo>
                  <a:pt x="1834939" y="2012443"/>
                </a:lnTo>
                <a:lnTo>
                  <a:pt x="1862792" y="2050414"/>
                </a:lnTo>
                <a:lnTo>
                  <a:pt x="1889942" y="2089083"/>
                </a:lnTo>
                <a:lnTo>
                  <a:pt x="1916377" y="2128447"/>
                </a:lnTo>
                <a:lnTo>
                  <a:pt x="1942083" y="2168502"/>
                </a:lnTo>
                <a:lnTo>
                  <a:pt x="1967238" y="2209571"/>
                </a:lnTo>
                <a:lnTo>
                  <a:pt x="1991389" y="2250941"/>
                </a:lnTo>
                <a:lnTo>
                  <a:pt x="2014540" y="2292598"/>
                </a:lnTo>
                <a:lnTo>
                  <a:pt x="2036695" y="2334530"/>
                </a:lnTo>
                <a:lnTo>
                  <a:pt x="2057857" y="2376724"/>
                </a:lnTo>
                <a:lnTo>
                  <a:pt x="2078029" y="2419166"/>
                </a:lnTo>
                <a:lnTo>
                  <a:pt x="2097216" y="2461843"/>
                </a:lnTo>
                <a:lnTo>
                  <a:pt x="2115419" y="2504742"/>
                </a:lnTo>
                <a:lnTo>
                  <a:pt x="2132644" y="2547851"/>
                </a:lnTo>
                <a:lnTo>
                  <a:pt x="2148893" y="2591156"/>
                </a:lnTo>
                <a:lnTo>
                  <a:pt x="2164170" y="2634643"/>
                </a:lnTo>
                <a:lnTo>
                  <a:pt x="2178479" y="2678301"/>
                </a:lnTo>
                <a:lnTo>
                  <a:pt x="2191822" y="2722115"/>
                </a:lnTo>
                <a:lnTo>
                  <a:pt x="2204203" y="2766073"/>
                </a:lnTo>
                <a:lnTo>
                  <a:pt x="2215627" y="2810162"/>
                </a:lnTo>
                <a:lnTo>
                  <a:pt x="2226095" y="2854368"/>
                </a:lnTo>
                <a:lnTo>
                  <a:pt x="2235612" y="2898678"/>
                </a:lnTo>
                <a:lnTo>
                  <a:pt x="2244181" y="2943080"/>
                </a:lnTo>
                <a:lnTo>
                  <a:pt x="2251806" y="2987560"/>
                </a:lnTo>
                <a:lnTo>
                  <a:pt x="2258490" y="3032105"/>
                </a:lnTo>
                <a:lnTo>
                  <a:pt x="2264236" y="3076702"/>
                </a:lnTo>
                <a:lnTo>
                  <a:pt x="2269048" y="3121338"/>
                </a:lnTo>
                <a:lnTo>
                  <a:pt x="2272930" y="3166000"/>
                </a:lnTo>
                <a:lnTo>
                  <a:pt x="2275885" y="3210674"/>
                </a:lnTo>
                <a:lnTo>
                  <a:pt x="2277916" y="3255348"/>
                </a:lnTo>
                <a:lnTo>
                  <a:pt x="2279027" y="3300009"/>
                </a:lnTo>
                <a:lnTo>
                  <a:pt x="2279222" y="3344643"/>
                </a:lnTo>
                <a:lnTo>
                  <a:pt x="2278503" y="3389238"/>
                </a:lnTo>
                <a:lnTo>
                  <a:pt x="2276874" y="3433780"/>
                </a:lnTo>
                <a:lnTo>
                  <a:pt x="2274339" y="3478256"/>
                </a:lnTo>
                <a:lnTo>
                  <a:pt x="2270902" y="3522653"/>
                </a:lnTo>
                <a:lnTo>
                  <a:pt x="2266565" y="3566958"/>
                </a:lnTo>
                <a:lnTo>
                  <a:pt x="2261332" y="3611158"/>
                </a:lnTo>
                <a:lnTo>
                  <a:pt x="2255207" y="3655240"/>
                </a:lnTo>
                <a:lnTo>
                  <a:pt x="2248193" y="3699190"/>
                </a:lnTo>
                <a:lnTo>
                  <a:pt x="2240206" y="3743428"/>
                </a:lnTo>
                <a:lnTo>
                  <a:pt x="3325232" y="3743428"/>
                </a:lnTo>
                <a:lnTo>
                  <a:pt x="3333019" y="3677162"/>
                </a:lnTo>
                <a:lnTo>
                  <a:pt x="3337408" y="3632935"/>
                </a:lnTo>
                <a:lnTo>
                  <a:pt x="3341196" y="3588658"/>
                </a:lnTo>
                <a:lnTo>
                  <a:pt x="3344383" y="3544336"/>
                </a:lnTo>
                <a:lnTo>
                  <a:pt x="3346969" y="3499977"/>
                </a:lnTo>
                <a:lnTo>
                  <a:pt x="3348952" y="3455587"/>
                </a:lnTo>
                <a:lnTo>
                  <a:pt x="3350331" y="3411171"/>
                </a:lnTo>
                <a:lnTo>
                  <a:pt x="3351108" y="3366737"/>
                </a:lnTo>
                <a:lnTo>
                  <a:pt x="3351279" y="3322289"/>
                </a:lnTo>
                <a:lnTo>
                  <a:pt x="3350846" y="3277836"/>
                </a:lnTo>
                <a:lnTo>
                  <a:pt x="3349807" y="3233381"/>
                </a:lnTo>
                <a:lnTo>
                  <a:pt x="3348162" y="3188933"/>
                </a:lnTo>
                <a:lnTo>
                  <a:pt x="3345910" y="3144497"/>
                </a:lnTo>
                <a:lnTo>
                  <a:pt x="3343049" y="3100080"/>
                </a:lnTo>
                <a:lnTo>
                  <a:pt x="3339581" y="3055687"/>
                </a:lnTo>
                <a:lnTo>
                  <a:pt x="3335504" y="3011325"/>
                </a:lnTo>
                <a:lnTo>
                  <a:pt x="3330817" y="2967000"/>
                </a:lnTo>
                <a:lnTo>
                  <a:pt x="3325519" y="2922718"/>
                </a:lnTo>
                <a:lnTo>
                  <a:pt x="3319611" y="2878486"/>
                </a:lnTo>
                <a:lnTo>
                  <a:pt x="3313091" y="2834309"/>
                </a:lnTo>
                <a:lnTo>
                  <a:pt x="3305958" y="2790195"/>
                </a:lnTo>
                <a:lnTo>
                  <a:pt x="3298213" y="2746149"/>
                </a:lnTo>
                <a:lnTo>
                  <a:pt x="3289854" y="2702177"/>
                </a:lnTo>
                <a:lnTo>
                  <a:pt x="3280881" y="2658286"/>
                </a:lnTo>
                <a:lnTo>
                  <a:pt x="3271292" y="2614482"/>
                </a:lnTo>
                <a:lnTo>
                  <a:pt x="3261089" y="2570771"/>
                </a:lnTo>
                <a:lnTo>
                  <a:pt x="3250268" y="2527160"/>
                </a:lnTo>
                <a:lnTo>
                  <a:pt x="3238831" y="2483654"/>
                </a:lnTo>
                <a:lnTo>
                  <a:pt x="3226777" y="2440260"/>
                </a:lnTo>
                <a:lnTo>
                  <a:pt x="3214104" y="2396984"/>
                </a:lnTo>
                <a:lnTo>
                  <a:pt x="3200812" y="2353832"/>
                </a:lnTo>
                <a:lnTo>
                  <a:pt x="3186900" y="2310811"/>
                </a:lnTo>
                <a:lnTo>
                  <a:pt x="3172368" y="2267926"/>
                </a:lnTo>
                <a:lnTo>
                  <a:pt x="3157216" y="2225185"/>
                </a:lnTo>
                <a:lnTo>
                  <a:pt x="3141442" y="2182593"/>
                </a:lnTo>
                <a:lnTo>
                  <a:pt x="3125045" y="2140156"/>
                </a:lnTo>
                <a:lnTo>
                  <a:pt x="3108026" y="2097881"/>
                </a:lnTo>
                <a:lnTo>
                  <a:pt x="3090383" y="2055774"/>
                </a:lnTo>
                <a:lnTo>
                  <a:pt x="3072116" y="2013840"/>
                </a:lnTo>
                <a:lnTo>
                  <a:pt x="3053224" y="1972088"/>
                </a:lnTo>
                <a:lnTo>
                  <a:pt x="3033706" y="1930521"/>
                </a:lnTo>
                <a:lnTo>
                  <a:pt x="3013563" y="1889148"/>
                </a:lnTo>
                <a:lnTo>
                  <a:pt x="2992792" y="1847974"/>
                </a:lnTo>
                <a:lnTo>
                  <a:pt x="2971394" y="1807005"/>
                </a:lnTo>
                <a:lnTo>
                  <a:pt x="2949368" y="1766247"/>
                </a:lnTo>
                <a:lnTo>
                  <a:pt x="2926712" y="1725707"/>
                </a:lnTo>
                <a:lnTo>
                  <a:pt x="2903428" y="1685391"/>
                </a:lnTo>
                <a:lnTo>
                  <a:pt x="2879513" y="1645306"/>
                </a:lnTo>
                <a:lnTo>
                  <a:pt x="2854967" y="1605456"/>
                </a:lnTo>
                <a:lnTo>
                  <a:pt x="2829790" y="1565850"/>
                </a:lnTo>
                <a:lnTo>
                  <a:pt x="2803981" y="1526492"/>
                </a:lnTo>
                <a:lnTo>
                  <a:pt x="2777539" y="1487389"/>
                </a:lnTo>
                <a:lnTo>
                  <a:pt x="2750464" y="1448548"/>
                </a:lnTo>
                <a:lnTo>
                  <a:pt x="2722754" y="1409974"/>
                </a:lnTo>
                <a:lnTo>
                  <a:pt x="2694409" y="1371674"/>
                </a:lnTo>
                <a:lnTo>
                  <a:pt x="2665430" y="1333654"/>
                </a:lnTo>
                <a:lnTo>
                  <a:pt x="2635814" y="1295920"/>
                </a:lnTo>
                <a:lnTo>
                  <a:pt x="2605561" y="1258479"/>
                </a:lnTo>
                <a:lnTo>
                  <a:pt x="2574671" y="1221336"/>
                </a:lnTo>
                <a:lnTo>
                  <a:pt x="2543516" y="1184928"/>
                </a:lnTo>
                <a:lnTo>
                  <a:pt x="2511940" y="1149058"/>
                </a:lnTo>
                <a:lnTo>
                  <a:pt x="2479950" y="1113725"/>
                </a:lnTo>
                <a:lnTo>
                  <a:pt x="2447552" y="1078932"/>
                </a:lnTo>
                <a:lnTo>
                  <a:pt x="2414752" y="1044678"/>
                </a:lnTo>
                <a:lnTo>
                  <a:pt x="2381557" y="1010965"/>
                </a:lnTo>
                <a:lnTo>
                  <a:pt x="2347972" y="977792"/>
                </a:lnTo>
                <a:lnTo>
                  <a:pt x="2314004" y="945160"/>
                </a:lnTo>
                <a:lnTo>
                  <a:pt x="2279659" y="913070"/>
                </a:lnTo>
                <a:lnTo>
                  <a:pt x="2244944" y="881523"/>
                </a:lnTo>
                <a:lnTo>
                  <a:pt x="2209864" y="850519"/>
                </a:lnTo>
                <a:lnTo>
                  <a:pt x="2174427" y="820058"/>
                </a:lnTo>
                <a:lnTo>
                  <a:pt x="2138637" y="790142"/>
                </a:lnTo>
                <a:lnTo>
                  <a:pt x="2102502" y="760770"/>
                </a:lnTo>
                <a:lnTo>
                  <a:pt x="2066028" y="731944"/>
                </a:lnTo>
                <a:lnTo>
                  <a:pt x="2029221" y="703664"/>
                </a:lnTo>
                <a:lnTo>
                  <a:pt x="1992087" y="675930"/>
                </a:lnTo>
                <a:lnTo>
                  <a:pt x="1954632" y="648744"/>
                </a:lnTo>
                <a:lnTo>
                  <a:pt x="1916864" y="622105"/>
                </a:lnTo>
                <a:lnTo>
                  <a:pt x="1878787" y="596014"/>
                </a:lnTo>
                <a:lnTo>
                  <a:pt x="1840409" y="570473"/>
                </a:lnTo>
                <a:lnTo>
                  <a:pt x="1801735" y="545481"/>
                </a:lnTo>
                <a:lnTo>
                  <a:pt x="1762772" y="521039"/>
                </a:lnTo>
                <a:lnTo>
                  <a:pt x="1723526" y="497148"/>
                </a:lnTo>
                <a:lnTo>
                  <a:pt x="1684004" y="473808"/>
                </a:lnTo>
                <a:lnTo>
                  <a:pt x="1644211" y="451020"/>
                </a:lnTo>
                <a:lnTo>
                  <a:pt x="1604154" y="428784"/>
                </a:lnTo>
                <a:lnTo>
                  <a:pt x="1563839" y="407102"/>
                </a:lnTo>
                <a:lnTo>
                  <a:pt x="1523272" y="385973"/>
                </a:lnTo>
                <a:lnTo>
                  <a:pt x="1482461" y="365398"/>
                </a:lnTo>
                <a:lnTo>
                  <a:pt x="1441410" y="345378"/>
                </a:lnTo>
                <a:lnTo>
                  <a:pt x="1400126" y="325913"/>
                </a:lnTo>
                <a:lnTo>
                  <a:pt x="1358616" y="307005"/>
                </a:lnTo>
                <a:lnTo>
                  <a:pt x="1316885" y="288652"/>
                </a:lnTo>
                <a:lnTo>
                  <a:pt x="1274940" y="270858"/>
                </a:lnTo>
                <a:lnTo>
                  <a:pt x="1232788" y="253620"/>
                </a:lnTo>
                <a:lnTo>
                  <a:pt x="1190434" y="236941"/>
                </a:lnTo>
                <a:lnTo>
                  <a:pt x="1147885" y="220822"/>
                </a:lnTo>
                <a:lnTo>
                  <a:pt x="1105147" y="205261"/>
                </a:lnTo>
                <a:lnTo>
                  <a:pt x="1062226" y="190261"/>
                </a:lnTo>
                <a:lnTo>
                  <a:pt x="1019129" y="175821"/>
                </a:lnTo>
                <a:lnTo>
                  <a:pt x="975861" y="161943"/>
                </a:lnTo>
                <a:lnTo>
                  <a:pt x="932430" y="148626"/>
                </a:lnTo>
                <a:lnTo>
                  <a:pt x="888840" y="135872"/>
                </a:lnTo>
                <a:lnTo>
                  <a:pt x="845100" y="123681"/>
                </a:lnTo>
                <a:lnTo>
                  <a:pt x="801214" y="112053"/>
                </a:lnTo>
                <a:lnTo>
                  <a:pt x="757189" y="100990"/>
                </a:lnTo>
                <a:lnTo>
                  <a:pt x="713032" y="90491"/>
                </a:lnTo>
                <a:lnTo>
                  <a:pt x="668748" y="80558"/>
                </a:lnTo>
                <a:lnTo>
                  <a:pt x="624345" y="71191"/>
                </a:lnTo>
                <a:lnTo>
                  <a:pt x="579827" y="62390"/>
                </a:lnTo>
                <a:lnTo>
                  <a:pt x="535202" y="54156"/>
                </a:lnTo>
                <a:lnTo>
                  <a:pt x="490475" y="46491"/>
                </a:lnTo>
                <a:lnTo>
                  <a:pt x="445653" y="39393"/>
                </a:lnTo>
                <a:lnTo>
                  <a:pt x="400743" y="32865"/>
                </a:lnTo>
                <a:lnTo>
                  <a:pt x="355750" y="26905"/>
                </a:lnTo>
                <a:lnTo>
                  <a:pt x="310681" y="21516"/>
                </a:lnTo>
                <a:lnTo>
                  <a:pt x="265541" y="16698"/>
                </a:lnTo>
                <a:lnTo>
                  <a:pt x="220338" y="12451"/>
                </a:lnTo>
                <a:lnTo>
                  <a:pt x="175078" y="8776"/>
                </a:lnTo>
                <a:lnTo>
                  <a:pt x="129766" y="5673"/>
                </a:lnTo>
                <a:lnTo>
                  <a:pt x="84409" y="3143"/>
                </a:lnTo>
                <a:lnTo>
                  <a:pt x="39013" y="1186"/>
                </a:lnTo>
                <a:lnTo>
                  <a:pt x="0" y="0"/>
                </a:lnTo>
                <a:close/>
              </a:path>
            </a:pathLst>
          </a:custGeom>
          <a:solidFill>
            <a:srgbClr val="F7F1E4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5" name="object 5"/>
          <p:cNvSpPr/>
          <p:nvPr/>
        </p:nvSpPr>
        <p:spPr>
          <a:xfrm>
            <a:off x="9915290" y="4780216"/>
            <a:ext cx="1028181" cy="11967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8" name="object 8"/>
          <p:cNvSpPr/>
          <p:nvPr/>
        </p:nvSpPr>
        <p:spPr>
          <a:xfrm>
            <a:off x="10327116" y="6423370"/>
            <a:ext cx="513054" cy="345491"/>
          </a:xfrm>
          <a:custGeom>
            <a:avLst/>
            <a:gdLst/>
            <a:ahLst/>
            <a:cxnLst/>
            <a:rect l="l" t="t" r="r" b="b"/>
            <a:pathLst>
              <a:path w="565784" h="381000">
                <a:moveTo>
                  <a:pt x="565403" y="0"/>
                </a:moveTo>
                <a:lnTo>
                  <a:pt x="0" y="0"/>
                </a:lnTo>
                <a:lnTo>
                  <a:pt x="0" y="381000"/>
                </a:lnTo>
                <a:lnTo>
                  <a:pt x="565403" y="381000"/>
                </a:lnTo>
                <a:lnTo>
                  <a:pt x="5654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9" name="object 9"/>
          <p:cNvSpPr/>
          <p:nvPr/>
        </p:nvSpPr>
        <p:spPr>
          <a:xfrm>
            <a:off x="7048406" y="2987274"/>
            <a:ext cx="262573" cy="409983"/>
          </a:xfrm>
          <a:custGeom>
            <a:avLst/>
            <a:gdLst/>
            <a:ahLst/>
            <a:cxnLst/>
            <a:rect l="l" t="t" r="r" b="b"/>
            <a:pathLst>
              <a:path w="289559" h="452120">
                <a:moveTo>
                  <a:pt x="144762" y="0"/>
                </a:moveTo>
                <a:lnTo>
                  <a:pt x="0" y="144206"/>
                </a:lnTo>
                <a:lnTo>
                  <a:pt x="144762" y="451599"/>
                </a:lnTo>
                <a:lnTo>
                  <a:pt x="289536" y="144206"/>
                </a:lnTo>
                <a:lnTo>
                  <a:pt x="144762" y="0"/>
                </a:lnTo>
                <a:close/>
              </a:path>
            </a:pathLst>
          </a:custGeom>
          <a:solidFill>
            <a:srgbClr val="EC523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0" name="object 10"/>
          <p:cNvSpPr/>
          <p:nvPr/>
        </p:nvSpPr>
        <p:spPr>
          <a:xfrm>
            <a:off x="6793260" y="1803412"/>
            <a:ext cx="774476" cy="1190793"/>
          </a:xfrm>
          <a:custGeom>
            <a:avLst/>
            <a:gdLst/>
            <a:ahLst/>
            <a:cxnLst/>
            <a:rect l="l" t="t" r="r" b="b"/>
            <a:pathLst>
              <a:path w="854075" h="1313179">
                <a:moveTo>
                  <a:pt x="426878" y="0"/>
                </a:moveTo>
                <a:lnTo>
                  <a:pt x="376458" y="29222"/>
                </a:lnTo>
                <a:lnTo>
                  <a:pt x="314714" y="70800"/>
                </a:lnTo>
                <a:lnTo>
                  <a:pt x="278763" y="97885"/>
                </a:lnTo>
                <a:lnTo>
                  <a:pt x="240920" y="129017"/>
                </a:lnTo>
                <a:lnTo>
                  <a:pt x="202304" y="164087"/>
                </a:lnTo>
                <a:lnTo>
                  <a:pt x="164037" y="202983"/>
                </a:lnTo>
                <a:lnTo>
                  <a:pt x="127238" y="245594"/>
                </a:lnTo>
                <a:lnTo>
                  <a:pt x="93026" y="291808"/>
                </a:lnTo>
                <a:lnTo>
                  <a:pt x="62524" y="341514"/>
                </a:lnTo>
                <a:lnTo>
                  <a:pt x="36850" y="394601"/>
                </a:lnTo>
                <a:lnTo>
                  <a:pt x="17124" y="450957"/>
                </a:lnTo>
                <a:lnTo>
                  <a:pt x="4467" y="510472"/>
                </a:lnTo>
                <a:lnTo>
                  <a:pt x="0" y="573035"/>
                </a:lnTo>
                <a:lnTo>
                  <a:pt x="36540" y="811936"/>
                </a:lnTo>
                <a:lnTo>
                  <a:pt x="116929" y="1052618"/>
                </a:lnTo>
                <a:lnTo>
                  <a:pt x="197318" y="1238513"/>
                </a:lnTo>
                <a:lnTo>
                  <a:pt x="233858" y="1313049"/>
                </a:lnTo>
                <a:lnTo>
                  <a:pt x="426878" y="1111923"/>
                </a:lnTo>
                <a:lnTo>
                  <a:pt x="711191" y="1111923"/>
                </a:lnTo>
                <a:lnTo>
                  <a:pt x="736836" y="1052619"/>
                </a:lnTo>
                <a:lnTo>
                  <a:pt x="761393" y="979090"/>
                </a:lnTo>
                <a:lnTo>
                  <a:pt x="296962" y="979090"/>
                </a:lnTo>
                <a:lnTo>
                  <a:pt x="292069" y="962415"/>
                </a:lnTo>
                <a:lnTo>
                  <a:pt x="267144" y="882101"/>
                </a:lnTo>
                <a:lnTo>
                  <a:pt x="251027" y="825399"/>
                </a:lnTo>
                <a:lnTo>
                  <a:pt x="235084" y="762293"/>
                </a:lnTo>
                <a:lnTo>
                  <a:pt x="221273" y="696250"/>
                </a:lnTo>
                <a:lnTo>
                  <a:pt x="211550" y="630740"/>
                </a:lnTo>
                <a:lnTo>
                  <a:pt x="207874" y="569231"/>
                </a:lnTo>
                <a:lnTo>
                  <a:pt x="214896" y="503065"/>
                </a:lnTo>
                <a:lnTo>
                  <a:pt x="233802" y="443797"/>
                </a:lnTo>
                <a:lnTo>
                  <a:pt x="261354" y="391583"/>
                </a:lnTo>
                <a:lnTo>
                  <a:pt x="294313" y="346582"/>
                </a:lnTo>
                <a:lnTo>
                  <a:pt x="329442" y="308951"/>
                </a:lnTo>
                <a:lnTo>
                  <a:pt x="363501" y="278848"/>
                </a:lnTo>
                <a:lnTo>
                  <a:pt x="415457" y="241857"/>
                </a:lnTo>
                <a:lnTo>
                  <a:pt x="426878" y="235285"/>
                </a:lnTo>
                <a:lnTo>
                  <a:pt x="717621" y="235285"/>
                </a:lnTo>
                <a:lnTo>
                  <a:pt x="689725" y="202983"/>
                </a:lnTo>
                <a:lnTo>
                  <a:pt x="651458" y="164088"/>
                </a:lnTo>
                <a:lnTo>
                  <a:pt x="612843" y="129018"/>
                </a:lnTo>
                <a:lnTo>
                  <a:pt x="575000" y="97885"/>
                </a:lnTo>
                <a:lnTo>
                  <a:pt x="539048" y="70800"/>
                </a:lnTo>
                <a:lnTo>
                  <a:pt x="506109" y="47876"/>
                </a:lnTo>
                <a:lnTo>
                  <a:pt x="453749" y="14951"/>
                </a:lnTo>
                <a:lnTo>
                  <a:pt x="436567" y="5173"/>
                </a:lnTo>
                <a:lnTo>
                  <a:pt x="426878" y="0"/>
                </a:lnTo>
                <a:close/>
              </a:path>
              <a:path w="854075" h="1313179">
                <a:moveTo>
                  <a:pt x="711191" y="1111923"/>
                </a:moveTo>
                <a:lnTo>
                  <a:pt x="426878" y="1111923"/>
                </a:lnTo>
                <a:lnTo>
                  <a:pt x="619911" y="1313049"/>
                </a:lnTo>
                <a:lnTo>
                  <a:pt x="656450" y="1238513"/>
                </a:lnTo>
                <a:lnTo>
                  <a:pt x="711191" y="1111923"/>
                </a:lnTo>
                <a:close/>
              </a:path>
              <a:path w="854075" h="1313179">
                <a:moveTo>
                  <a:pt x="426878" y="846270"/>
                </a:moveTo>
                <a:lnTo>
                  <a:pt x="296962" y="979090"/>
                </a:lnTo>
                <a:lnTo>
                  <a:pt x="553086" y="979090"/>
                </a:lnTo>
                <a:lnTo>
                  <a:pt x="426878" y="846270"/>
                </a:lnTo>
                <a:close/>
              </a:path>
              <a:path w="854075" h="1313179">
                <a:moveTo>
                  <a:pt x="717621" y="235285"/>
                </a:moveTo>
                <a:lnTo>
                  <a:pt x="426878" y="235285"/>
                </a:lnTo>
                <a:lnTo>
                  <a:pt x="438299" y="241857"/>
                </a:lnTo>
                <a:lnTo>
                  <a:pt x="460505" y="256431"/>
                </a:lnTo>
                <a:lnTo>
                  <a:pt x="524319" y="308951"/>
                </a:lnTo>
                <a:lnTo>
                  <a:pt x="559450" y="346582"/>
                </a:lnTo>
                <a:lnTo>
                  <a:pt x="592411" y="391584"/>
                </a:lnTo>
                <a:lnTo>
                  <a:pt x="619965" y="443797"/>
                </a:lnTo>
                <a:lnTo>
                  <a:pt x="638872" y="503066"/>
                </a:lnTo>
                <a:lnTo>
                  <a:pt x="645894" y="569231"/>
                </a:lnTo>
                <a:lnTo>
                  <a:pt x="642211" y="630740"/>
                </a:lnTo>
                <a:lnTo>
                  <a:pt x="632438" y="696250"/>
                </a:lnTo>
                <a:lnTo>
                  <a:pt x="618488" y="762293"/>
                </a:lnTo>
                <a:lnTo>
                  <a:pt x="602276" y="825399"/>
                </a:lnTo>
                <a:lnTo>
                  <a:pt x="585716" y="882101"/>
                </a:lnTo>
                <a:lnTo>
                  <a:pt x="570721" y="928929"/>
                </a:lnTo>
                <a:lnTo>
                  <a:pt x="553086" y="979090"/>
                </a:lnTo>
                <a:lnTo>
                  <a:pt x="761393" y="979090"/>
                </a:lnTo>
                <a:lnTo>
                  <a:pt x="817221" y="811936"/>
                </a:lnTo>
                <a:lnTo>
                  <a:pt x="853760" y="573035"/>
                </a:lnTo>
                <a:lnTo>
                  <a:pt x="849292" y="510473"/>
                </a:lnTo>
                <a:lnTo>
                  <a:pt x="836636" y="450958"/>
                </a:lnTo>
                <a:lnTo>
                  <a:pt x="816911" y="394601"/>
                </a:lnTo>
                <a:lnTo>
                  <a:pt x="791237" y="341514"/>
                </a:lnTo>
                <a:lnTo>
                  <a:pt x="760735" y="291808"/>
                </a:lnTo>
                <a:lnTo>
                  <a:pt x="726524" y="245594"/>
                </a:lnTo>
                <a:lnTo>
                  <a:pt x="717621" y="235285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1" name="object 11"/>
          <p:cNvSpPr/>
          <p:nvPr/>
        </p:nvSpPr>
        <p:spPr>
          <a:xfrm>
            <a:off x="7435503" y="1672651"/>
            <a:ext cx="262573" cy="268907"/>
          </a:xfrm>
          <a:custGeom>
            <a:avLst/>
            <a:gdLst/>
            <a:ahLst/>
            <a:cxnLst/>
            <a:rect l="l" t="t" r="r" b="b"/>
            <a:pathLst>
              <a:path w="289559" h="296544">
                <a:moveTo>
                  <a:pt x="144762" y="0"/>
                </a:moveTo>
                <a:lnTo>
                  <a:pt x="0" y="148061"/>
                </a:lnTo>
                <a:lnTo>
                  <a:pt x="144762" y="295995"/>
                </a:lnTo>
                <a:lnTo>
                  <a:pt x="289536" y="148061"/>
                </a:lnTo>
                <a:lnTo>
                  <a:pt x="144762" y="0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2" name="object 12"/>
          <p:cNvSpPr/>
          <p:nvPr/>
        </p:nvSpPr>
        <p:spPr>
          <a:xfrm>
            <a:off x="7092166" y="2223290"/>
            <a:ext cx="178393" cy="18584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4" name="object 14"/>
          <p:cNvSpPr txBox="1"/>
          <p:nvPr/>
        </p:nvSpPr>
        <p:spPr>
          <a:xfrm>
            <a:off x="1610951" y="4417708"/>
            <a:ext cx="6271240" cy="1461079"/>
          </a:xfrm>
          <a:prstGeom prst="rect">
            <a:avLst/>
          </a:prstGeom>
        </p:spPr>
        <p:txBody>
          <a:bodyPr vert="horz" wrap="square" lIns="0" tIns="30518" rIns="0" bIns="0" rtlCol="0">
            <a:spAutoFit/>
          </a:bodyPr>
          <a:lstStyle/>
          <a:p>
            <a:pPr>
              <a:spcBef>
                <a:spcPts val="32"/>
              </a:spcBef>
            </a:pPr>
            <a:endParaRPr lang="ru-RU" sz="2131" dirty="0">
              <a:latin typeface="Arial"/>
              <a:cs typeface="Arial"/>
            </a:endParaRPr>
          </a:p>
          <a:p>
            <a:pPr>
              <a:spcBef>
                <a:spcPts val="32"/>
              </a:spcBef>
            </a:pPr>
            <a:endParaRPr lang="ru-RU" sz="2131" dirty="0">
              <a:latin typeface="Arial"/>
              <a:cs typeface="Arial"/>
            </a:endParaRPr>
          </a:p>
          <a:p>
            <a:pPr>
              <a:spcBef>
                <a:spcPts val="14"/>
              </a:spcBef>
            </a:pPr>
            <a:endParaRPr sz="2040" dirty="0">
              <a:latin typeface="Arial"/>
              <a:cs typeface="Arial"/>
            </a:endParaRPr>
          </a:p>
          <a:p>
            <a:pPr marL="11516" marR="4495987">
              <a:lnSpc>
                <a:spcPct val="107100"/>
              </a:lnSpc>
            </a:pPr>
            <a:br>
              <a:rPr lang="ru-RU" sz="1451" b="1" spc="-5" dirty="0">
                <a:solidFill>
                  <a:srgbClr val="EC5238"/>
                </a:solidFill>
                <a:latin typeface="Arial"/>
                <a:cs typeface="Arial"/>
              </a:rPr>
            </a:br>
            <a:endParaRPr sz="1451" dirty="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1534668" y="0"/>
                </a:moveTo>
                <a:lnTo>
                  <a:pt x="0" y="0"/>
                </a:lnTo>
                <a:lnTo>
                  <a:pt x="0" y="525779"/>
                </a:lnTo>
                <a:lnTo>
                  <a:pt x="1534668" y="525779"/>
                </a:lnTo>
                <a:lnTo>
                  <a:pt x="15346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6" name="object 16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0" y="525779"/>
                </a:moveTo>
                <a:lnTo>
                  <a:pt x="1534668" y="525779"/>
                </a:lnTo>
                <a:lnTo>
                  <a:pt x="1534668" y="0"/>
                </a:lnTo>
                <a:lnTo>
                  <a:pt x="0" y="0"/>
                </a:lnTo>
                <a:lnTo>
                  <a:pt x="0" y="525779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21" name="Title 9">
            <a:extLst>
              <a:ext uri="{FF2B5EF4-FFF2-40B4-BE49-F238E27FC236}">
                <a16:creationId xmlns:a16="http://schemas.microsoft.com/office/drawing/2014/main" id="{CE16DE3F-B598-42DA-A39B-748F9F82DC98}"/>
              </a:ext>
            </a:extLst>
          </p:cNvPr>
          <p:cNvSpPr txBox="1">
            <a:spLocks/>
          </p:cNvSpPr>
          <p:nvPr/>
        </p:nvSpPr>
        <p:spPr>
          <a:xfrm>
            <a:off x="1099300" y="2706537"/>
            <a:ext cx="8077717" cy="146986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endParaRPr lang="ru-RU" sz="3627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5D6F2C1-565D-4910-8C14-2F567966404E}"/>
              </a:ext>
            </a:extLst>
          </p:cNvPr>
          <p:cNvSpPr txBox="1"/>
          <p:nvPr/>
        </p:nvSpPr>
        <p:spPr>
          <a:xfrm>
            <a:off x="2228411" y="443906"/>
            <a:ext cx="4058976" cy="1096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ru-RU" sz="1632" b="1" dirty="0">
              <a:solidFill>
                <a:schemeClr val="accent2">
                  <a:lumMod val="50000"/>
                </a:schemeClr>
              </a:solidFill>
              <a:latin typeface="MyriadPro-SemiCn"/>
            </a:endParaRPr>
          </a:p>
          <a:p>
            <a:pPr algn="l"/>
            <a:endParaRPr lang="ru-RU" sz="1632" b="1" dirty="0">
              <a:solidFill>
                <a:schemeClr val="accent2">
                  <a:lumMod val="50000"/>
                </a:schemeClr>
              </a:solidFill>
              <a:latin typeface="MyriadPro-SemiCn"/>
            </a:endParaRPr>
          </a:p>
          <a:p>
            <a:pPr algn="l"/>
            <a:endParaRPr lang="ru-RU" sz="1632" b="1" dirty="0">
              <a:solidFill>
                <a:schemeClr val="accent2">
                  <a:lumMod val="50000"/>
                </a:schemeClr>
              </a:solidFill>
              <a:latin typeface="MyriadPro-SemiCn"/>
            </a:endParaRPr>
          </a:p>
          <a:p>
            <a:pPr algn="l"/>
            <a:endParaRPr lang="ru-RU" sz="1632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26" name="Picture 2" descr="Поддержка по национальному проекту «Малое и среднее предпринимательство» |  Карьера и бизнес | Деньги | Аргументы и Факты">
            <a:extLst>
              <a:ext uri="{FF2B5EF4-FFF2-40B4-BE49-F238E27FC236}">
                <a16:creationId xmlns:a16="http://schemas.microsoft.com/office/drawing/2014/main" id="{00A59270-F22E-9C5C-6F01-7E78ABAF8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320" y="233552"/>
            <a:ext cx="1986574" cy="147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Малый и средний бизнес Томской области / Портал внешнеэкономической  информации Томской области">
            <a:extLst>
              <a:ext uri="{FF2B5EF4-FFF2-40B4-BE49-F238E27FC236}">
                <a16:creationId xmlns:a16="http://schemas.microsoft.com/office/drawing/2014/main" id="{966D59D4-0E6B-4BB0-E73F-93914AFC9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290" y="26417"/>
            <a:ext cx="1621708" cy="121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838200" y="1540872"/>
            <a:ext cx="10515600" cy="48987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Информация о проведении конкурсного отбора будет размещена:</a:t>
            </a:r>
          </a:p>
          <a:p>
            <a:pPr marL="0" indent="0">
              <a:buNone/>
            </a:pPr>
            <a:endParaRPr lang="ru-RU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 на сайте Департамента по развитию инновационной и предпринимательской деятельности Томской области</a:t>
            </a:r>
            <a:r>
              <a:rPr lang="en-US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 </a:t>
            </a:r>
            <a:r>
              <a:rPr lang="en-US" dirty="0">
                <a:latin typeface="PT Astra Serif" panose="020A0603040505020204" pitchFamily="18" charset="-52"/>
                <a:ea typeface="PT Astra Serif" panose="020A0603040505020204" pitchFamily="18" charset="-52"/>
                <a:hlinkClick r:id="rId8"/>
              </a:rPr>
              <a:t>https://biznesdep.tomsk.gov.ru/</a:t>
            </a:r>
            <a:endParaRPr lang="ru-RU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 на сайте «Мой бизнес» </a:t>
            </a:r>
            <a:r>
              <a:rPr lang="en-US" dirty="0">
                <a:latin typeface="PT Astra Serif" panose="020A0603040505020204" pitchFamily="18" charset="-52"/>
                <a:ea typeface="PT Astra Serif" panose="020A0603040505020204" pitchFamily="18" charset="-52"/>
                <a:hlinkClick r:id="rId9"/>
              </a:rPr>
              <a:t>https://mb.tomsk.ru/</a:t>
            </a:r>
            <a:endParaRPr lang="ru-RU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ru-RU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 на цифровом сервисе </a:t>
            </a:r>
            <a:r>
              <a:rPr lang="en-US" dirty="0">
                <a:latin typeface="PT Astra Serif" panose="020A0603040505020204" pitchFamily="18" charset="-52"/>
                <a:ea typeface="PT Astra Serif" panose="020A0603040505020204" pitchFamily="18" charset="-52"/>
                <a:hlinkClick r:id="rId10"/>
              </a:rPr>
              <a:t>https://biz.tomsk.life/</a:t>
            </a:r>
            <a:r>
              <a:rPr lang="en-US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 </a:t>
            </a:r>
            <a:r>
              <a:rPr lang="ru-RU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(возможно подать заявку на конкурсный отбор в электронном виде)</a:t>
            </a:r>
          </a:p>
          <a:p>
            <a:pPr marL="0" indent="0">
              <a:buNone/>
            </a:pPr>
            <a:endParaRPr lang="ru-RU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>
              <a:buFont typeface="Wingdings" panose="05000000000000000000" pitchFamily="2" charset="2"/>
              <a:buChar char="Ø"/>
            </a:pPr>
            <a:endParaRPr lang="ru-RU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840875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70918" y="6533238"/>
            <a:ext cx="71977" cy="1426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52"/>
              </a:lnSpc>
            </a:pPr>
            <a:r>
              <a:rPr sz="1088" spc="9" dirty="0">
                <a:solidFill>
                  <a:srgbClr val="552112"/>
                </a:solidFill>
                <a:latin typeface="Calibri"/>
                <a:cs typeface="Calibri"/>
              </a:rPr>
              <a:t>1</a:t>
            </a:r>
            <a:endParaRPr sz="1088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868818" y="1698"/>
            <a:ext cx="6026747" cy="6853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4" name="object 4"/>
          <p:cNvSpPr/>
          <p:nvPr/>
        </p:nvSpPr>
        <p:spPr>
          <a:xfrm>
            <a:off x="1247607" y="3459999"/>
            <a:ext cx="3039170" cy="3395027"/>
          </a:xfrm>
          <a:custGeom>
            <a:avLst/>
            <a:gdLst/>
            <a:ahLst/>
            <a:cxnLst/>
            <a:rect l="l" t="t" r="r" b="b"/>
            <a:pathLst>
              <a:path w="3351529" h="3743959">
                <a:moveTo>
                  <a:pt x="0" y="0"/>
                </a:moveTo>
                <a:lnTo>
                  <a:pt x="0" y="1072605"/>
                </a:lnTo>
                <a:lnTo>
                  <a:pt x="22334" y="1073430"/>
                </a:lnTo>
                <a:lnTo>
                  <a:pt x="68253" y="1075971"/>
                </a:lnTo>
                <a:lnTo>
                  <a:pt x="114075" y="1079351"/>
                </a:lnTo>
                <a:lnTo>
                  <a:pt x="159788" y="1083568"/>
                </a:lnTo>
                <a:lnTo>
                  <a:pt x="205379" y="1088618"/>
                </a:lnTo>
                <a:lnTo>
                  <a:pt x="250833" y="1094499"/>
                </a:lnTo>
                <a:lnTo>
                  <a:pt x="296139" y="1101206"/>
                </a:lnTo>
                <a:lnTo>
                  <a:pt x="341282" y="1108738"/>
                </a:lnTo>
                <a:lnTo>
                  <a:pt x="386251" y="1117090"/>
                </a:lnTo>
                <a:lnTo>
                  <a:pt x="431030" y="1126261"/>
                </a:lnTo>
                <a:lnTo>
                  <a:pt x="475608" y="1136246"/>
                </a:lnTo>
                <a:lnTo>
                  <a:pt x="519971" y="1147043"/>
                </a:lnTo>
                <a:lnTo>
                  <a:pt x="564106" y="1158649"/>
                </a:lnTo>
                <a:lnTo>
                  <a:pt x="608000" y="1171061"/>
                </a:lnTo>
                <a:lnTo>
                  <a:pt x="651640" y="1184275"/>
                </a:lnTo>
                <a:lnTo>
                  <a:pt x="695011" y="1198288"/>
                </a:lnTo>
                <a:lnTo>
                  <a:pt x="738103" y="1213098"/>
                </a:lnTo>
                <a:lnTo>
                  <a:pt x="780900" y="1228701"/>
                </a:lnTo>
                <a:lnTo>
                  <a:pt x="823390" y="1245094"/>
                </a:lnTo>
                <a:lnTo>
                  <a:pt x="865560" y="1262275"/>
                </a:lnTo>
                <a:lnTo>
                  <a:pt x="907396" y="1280240"/>
                </a:lnTo>
                <a:lnTo>
                  <a:pt x="948886" y="1298985"/>
                </a:lnTo>
                <a:lnTo>
                  <a:pt x="990016" y="1318509"/>
                </a:lnTo>
                <a:lnTo>
                  <a:pt x="1030773" y="1338807"/>
                </a:lnTo>
                <a:lnTo>
                  <a:pt x="1071144" y="1359877"/>
                </a:lnTo>
                <a:lnTo>
                  <a:pt x="1111115" y="1381716"/>
                </a:lnTo>
                <a:lnTo>
                  <a:pt x="1150674" y="1404320"/>
                </a:lnTo>
                <a:lnTo>
                  <a:pt x="1189808" y="1427687"/>
                </a:lnTo>
                <a:lnTo>
                  <a:pt x="1228502" y="1451813"/>
                </a:lnTo>
                <a:lnTo>
                  <a:pt x="1266745" y="1476696"/>
                </a:lnTo>
                <a:lnTo>
                  <a:pt x="1304522" y="1502332"/>
                </a:lnTo>
                <a:lnTo>
                  <a:pt x="1341821" y="1528718"/>
                </a:lnTo>
                <a:lnTo>
                  <a:pt x="1378628" y="1555851"/>
                </a:lnTo>
                <a:lnTo>
                  <a:pt x="1414931" y="1583729"/>
                </a:lnTo>
                <a:lnTo>
                  <a:pt x="1450716" y="1612347"/>
                </a:lnTo>
                <a:lnTo>
                  <a:pt x="1485969" y="1641703"/>
                </a:lnTo>
                <a:lnTo>
                  <a:pt x="1520679" y="1671794"/>
                </a:lnTo>
                <a:lnTo>
                  <a:pt x="1554831" y="1702617"/>
                </a:lnTo>
                <a:lnTo>
                  <a:pt x="1588412" y="1734169"/>
                </a:lnTo>
                <a:lnTo>
                  <a:pt x="1621409" y="1766446"/>
                </a:lnTo>
                <a:lnTo>
                  <a:pt x="1653810" y="1799445"/>
                </a:lnTo>
                <a:lnTo>
                  <a:pt x="1685600" y="1833164"/>
                </a:lnTo>
                <a:lnTo>
                  <a:pt x="1716767" y="1867600"/>
                </a:lnTo>
                <a:lnTo>
                  <a:pt x="1747298" y="1902748"/>
                </a:lnTo>
                <a:lnTo>
                  <a:pt x="1777179" y="1938607"/>
                </a:lnTo>
                <a:lnTo>
                  <a:pt x="1806397" y="1975173"/>
                </a:lnTo>
                <a:lnTo>
                  <a:pt x="1834939" y="2012443"/>
                </a:lnTo>
                <a:lnTo>
                  <a:pt x="1862792" y="2050414"/>
                </a:lnTo>
                <a:lnTo>
                  <a:pt x="1889942" y="2089083"/>
                </a:lnTo>
                <a:lnTo>
                  <a:pt x="1916377" y="2128447"/>
                </a:lnTo>
                <a:lnTo>
                  <a:pt x="1942083" y="2168502"/>
                </a:lnTo>
                <a:lnTo>
                  <a:pt x="1967238" y="2209571"/>
                </a:lnTo>
                <a:lnTo>
                  <a:pt x="1991389" y="2250941"/>
                </a:lnTo>
                <a:lnTo>
                  <a:pt x="2014540" y="2292598"/>
                </a:lnTo>
                <a:lnTo>
                  <a:pt x="2036695" y="2334530"/>
                </a:lnTo>
                <a:lnTo>
                  <a:pt x="2057857" y="2376724"/>
                </a:lnTo>
                <a:lnTo>
                  <a:pt x="2078029" y="2419166"/>
                </a:lnTo>
                <a:lnTo>
                  <a:pt x="2097216" y="2461843"/>
                </a:lnTo>
                <a:lnTo>
                  <a:pt x="2115419" y="2504742"/>
                </a:lnTo>
                <a:lnTo>
                  <a:pt x="2132644" y="2547851"/>
                </a:lnTo>
                <a:lnTo>
                  <a:pt x="2148893" y="2591156"/>
                </a:lnTo>
                <a:lnTo>
                  <a:pt x="2164170" y="2634643"/>
                </a:lnTo>
                <a:lnTo>
                  <a:pt x="2178479" y="2678301"/>
                </a:lnTo>
                <a:lnTo>
                  <a:pt x="2191822" y="2722115"/>
                </a:lnTo>
                <a:lnTo>
                  <a:pt x="2204203" y="2766073"/>
                </a:lnTo>
                <a:lnTo>
                  <a:pt x="2215627" y="2810162"/>
                </a:lnTo>
                <a:lnTo>
                  <a:pt x="2226095" y="2854368"/>
                </a:lnTo>
                <a:lnTo>
                  <a:pt x="2235612" y="2898678"/>
                </a:lnTo>
                <a:lnTo>
                  <a:pt x="2244181" y="2943080"/>
                </a:lnTo>
                <a:lnTo>
                  <a:pt x="2251806" y="2987560"/>
                </a:lnTo>
                <a:lnTo>
                  <a:pt x="2258490" y="3032105"/>
                </a:lnTo>
                <a:lnTo>
                  <a:pt x="2264236" y="3076702"/>
                </a:lnTo>
                <a:lnTo>
                  <a:pt x="2269048" y="3121338"/>
                </a:lnTo>
                <a:lnTo>
                  <a:pt x="2272930" y="3166000"/>
                </a:lnTo>
                <a:lnTo>
                  <a:pt x="2275885" y="3210674"/>
                </a:lnTo>
                <a:lnTo>
                  <a:pt x="2277916" y="3255348"/>
                </a:lnTo>
                <a:lnTo>
                  <a:pt x="2279027" y="3300009"/>
                </a:lnTo>
                <a:lnTo>
                  <a:pt x="2279222" y="3344643"/>
                </a:lnTo>
                <a:lnTo>
                  <a:pt x="2278503" y="3389238"/>
                </a:lnTo>
                <a:lnTo>
                  <a:pt x="2276874" y="3433780"/>
                </a:lnTo>
                <a:lnTo>
                  <a:pt x="2274339" y="3478256"/>
                </a:lnTo>
                <a:lnTo>
                  <a:pt x="2270902" y="3522653"/>
                </a:lnTo>
                <a:lnTo>
                  <a:pt x="2266565" y="3566958"/>
                </a:lnTo>
                <a:lnTo>
                  <a:pt x="2261332" y="3611158"/>
                </a:lnTo>
                <a:lnTo>
                  <a:pt x="2255207" y="3655240"/>
                </a:lnTo>
                <a:lnTo>
                  <a:pt x="2248193" y="3699190"/>
                </a:lnTo>
                <a:lnTo>
                  <a:pt x="2240206" y="3743428"/>
                </a:lnTo>
                <a:lnTo>
                  <a:pt x="3325232" y="3743428"/>
                </a:lnTo>
                <a:lnTo>
                  <a:pt x="3333019" y="3677162"/>
                </a:lnTo>
                <a:lnTo>
                  <a:pt x="3337408" y="3632935"/>
                </a:lnTo>
                <a:lnTo>
                  <a:pt x="3341196" y="3588658"/>
                </a:lnTo>
                <a:lnTo>
                  <a:pt x="3344383" y="3544336"/>
                </a:lnTo>
                <a:lnTo>
                  <a:pt x="3346969" y="3499977"/>
                </a:lnTo>
                <a:lnTo>
                  <a:pt x="3348952" y="3455587"/>
                </a:lnTo>
                <a:lnTo>
                  <a:pt x="3350331" y="3411171"/>
                </a:lnTo>
                <a:lnTo>
                  <a:pt x="3351108" y="3366737"/>
                </a:lnTo>
                <a:lnTo>
                  <a:pt x="3351279" y="3322289"/>
                </a:lnTo>
                <a:lnTo>
                  <a:pt x="3350846" y="3277836"/>
                </a:lnTo>
                <a:lnTo>
                  <a:pt x="3349807" y="3233381"/>
                </a:lnTo>
                <a:lnTo>
                  <a:pt x="3348162" y="3188933"/>
                </a:lnTo>
                <a:lnTo>
                  <a:pt x="3345910" y="3144497"/>
                </a:lnTo>
                <a:lnTo>
                  <a:pt x="3343049" y="3100080"/>
                </a:lnTo>
                <a:lnTo>
                  <a:pt x="3339581" y="3055687"/>
                </a:lnTo>
                <a:lnTo>
                  <a:pt x="3335504" y="3011325"/>
                </a:lnTo>
                <a:lnTo>
                  <a:pt x="3330817" y="2967000"/>
                </a:lnTo>
                <a:lnTo>
                  <a:pt x="3325519" y="2922718"/>
                </a:lnTo>
                <a:lnTo>
                  <a:pt x="3319611" y="2878486"/>
                </a:lnTo>
                <a:lnTo>
                  <a:pt x="3313091" y="2834309"/>
                </a:lnTo>
                <a:lnTo>
                  <a:pt x="3305958" y="2790195"/>
                </a:lnTo>
                <a:lnTo>
                  <a:pt x="3298213" y="2746149"/>
                </a:lnTo>
                <a:lnTo>
                  <a:pt x="3289854" y="2702177"/>
                </a:lnTo>
                <a:lnTo>
                  <a:pt x="3280881" y="2658286"/>
                </a:lnTo>
                <a:lnTo>
                  <a:pt x="3271292" y="2614482"/>
                </a:lnTo>
                <a:lnTo>
                  <a:pt x="3261089" y="2570771"/>
                </a:lnTo>
                <a:lnTo>
                  <a:pt x="3250268" y="2527160"/>
                </a:lnTo>
                <a:lnTo>
                  <a:pt x="3238831" y="2483654"/>
                </a:lnTo>
                <a:lnTo>
                  <a:pt x="3226777" y="2440260"/>
                </a:lnTo>
                <a:lnTo>
                  <a:pt x="3214104" y="2396984"/>
                </a:lnTo>
                <a:lnTo>
                  <a:pt x="3200812" y="2353832"/>
                </a:lnTo>
                <a:lnTo>
                  <a:pt x="3186900" y="2310811"/>
                </a:lnTo>
                <a:lnTo>
                  <a:pt x="3172368" y="2267926"/>
                </a:lnTo>
                <a:lnTo>
                  <a:pt x="3157216" y="2225185"/>
                </a:lnTo>
                <a:lnTo>
                  <a:pt x="3141442" y="2182593"/>
                </a:lnTo>
                <a:lnTo>
                  <a:pt x="3125045" y="2140156"/>
                </a:lnTo>
                <a:lnTo>
                  <a:pt x="3108026" y="2097881"/>
                </a:lnTo>
                <a:lnTo>
                  <a:pt x="3090383" y="2055774"/>
                </a:lnTo>
                <a:lnTo>
                  <a:pt x="3072116" y="2013840"/>
                </a:lnTo>
                <a:lnTo>
                  <a:pt x="3053224" y="1972088"/>
                </a:lnTo>
                <a:lnTo>
                  <a:pt x="3033706" y="1930521"/>
                </a:lnTo>
                <a:lnTo>
                  <a:pt x="3013563" y="1889148"/>
                </a:lnTo>
                <a:lnTo>
                  <a:pt x="2992792" y="1847974"/>
                </a:lnTo>
                <a:lnTo>
                  <a:pt x="2971394" y="1807005"/>
                </a:lnTo>
                <a:lnTo>
                  <a:pt x="2949368" y="1766247"/>
                </a:lnTo>
                <a:lnTo>
                  <a:pt x="2926712" y="1725707"/>
                </a:lnTo>
                <a:lnTo>
                  <a:pt x="2903428" y="1685391"/>
                </a:lnTo>
                <a:lnTo>
                  <a:pt x="2879513" y="1645306"/>
                </a:lnTo>
                <a:lnTo>
                  <a:pt x="2854967" y="1605456"/>
                </a:lnTo>
                <a:lnTo>
                  <a:pt x="2829790" y="1565850"/>
                </a:lnTo>
                <a:lnTo>
                  <a:pt x="2803981" y="1526492"/>
                </a:lnTo>
                <a:lnTo>
                  <a:pt x="2777539" y="1487389"/>
                </a:lnTo>
                <a:lnTo>
                  <a:pt x="2750464" y="1448548"/>
                </a:lnTo>
                <a:lnTo>
                  <a:pt x="2722754" y="1409974"/>
                </a:lnTo>
                <a:lnTo>
                  <a:pt x="2694409" y="1371674"/>
                </a:lnTo>
                <a:lnTo>
                  <a:pt x="2665430" y="1333654"/>
                </a:lnTo>
                <a:lnTo>
                  <a:pt x="2635814" y="1295920"/>
                </a:lnTo>
                <a:lnTo>
                  <a:pt x="2605561" y="1258479"/>
                </a:lnTo>
                <a:lnTo>
                  <a:pt x="2574671" y="1221336"/>
                </a:lnTo>
                <a:lnTo>
                  <a:pt x="2543516" y="1184928"/>
                </a:lnTo>
                <a:lnTo>
                  <a:pt x="2511940" y="1149058"/>
                </a:lnTo>
                <a:lnTo>
                  <a:pt x="2479950" y="1113725"/>
                </a:lnTo>
                <a:lnTo>
                  <a:pt x="2447552" y="1078932"/>
                </a:lnTo>
                <a:lnTo>
                  <a:pt x="2414752" y="1044678"/>
                </a:lnTo>
                <a:lnTo>
                  <a:pt x="2381557" y="1010965"/>
                </a:lnTo>
                <a:lnTo>
                  <a:pt x="2347972" y="977792"/>
                </a:lnTo>
                <a:lnTo>
                  <a:pt x="2314004" y="945160"/>
                </a:lnTo>
                <a:lnTo>
                  <a:pt x="2279659" y="913070"/>
                </a:lnTo>
                <a:lnTo>
                  <a:pt x="2244944" y="881523"/>
                </a:lnTo>
                <a:lnTo>
                  <a:pt x="2209864" y="850519"/>
                </a:lnTo>
                <a:lnTo>
                  <a:pt x="2174427" y="820058"/>
                </a:lnTo>
                <a:lnTo>
                  <a:pt x="2138637" y="790142"/>
                </a:lnTo>
                <a:lnTo>
                  <a:pt x="2102502" y="760770"/>
                </a:lnTo>
                <a:lnTo>
                  <a:pt x="2066028" y="731944"/>
                </a:lnTo>
                <a:lnTo>
                  <a:pt x="2029221" y="703664"/>
                </a:lnTo>
                <a:lnTo>
                  <a:pt x="1992087" y="675930"/>
                </a:lnTo>
                <a:lnTo>
                  <a:pt x="1954632" y="648744"/>
                </a:lnTo>
                <a:lnTo>
                  <a:pt x="1916864" y="622105"/>
                </a:lnTo>
                <a:lnTo>
                  <a:pt x="1878787" y="596014"/>
                </a:lnTo>
                <a:lnTo>
                  <a:pt x="1840409" y="570473"/>
                </a:lnTo>
                <a:lnTo>
                  <a:pt x="1801735" y="545481"/>
                </a:lnTo>
                <a:lnTo>
                  <a:pt x="1762772" y="521039"/>
                </a:lnTo>
                <a:lnTo>
                  <a:pt x="1723526" y="497148"/>
                </a:lnTo>
                <a:lnTo>
                  <a:pt x="1684004" y="473808"/>
                </a:lnTo>
                <a:lnTo>
                  <a:pt x="1644211" y="451020"/>
                </a:lnTo>
                <a:lnTo>
                  <a:pt x="1604154" y="428784"/>
                </a:lnTo>
                <a:lnTo>
                  <a:pt x="1563839" y="407102"/>
                </a:lnTo>
                <a:lnTo>
                  <a:pt x="1523272" y="385973"/>
                </a:lnTo>
                <a:lnTo>
                  <a:pt x="1482461" y="365398"/>
                </a:lnTo>
                <a:lnTo>
                  <a:pt x="1441410" y="345378"/>
                </a:lnTo>
                <a:lnTo>
                  <a:pt x="1400126" y="325913"/>
                </a:lnTo>
                <a:lnTo>
                  <a:pt x="1358616" y="307005"/>
                </a:lnTo>
                <a:lnTo>
                  <a:pt x="1316885" y="288652"/>
                </a:lnTo>
                <a:lnTo>
                  <a:pt x="1274940" y="270858"/>
                </a:lnTo>
                <a:lnTo>
                  <a:pt x="1232788" y="253620"/>
                </a:lnTo>
                <a:lnTo>
                  <a:pt x="1190434" y="236941"/>
                </a:lnTo>
                <a:lnTo>
                  <a:pt x="1147885" y="220822"/>
                </a:lnTo>
                <a:lnTo>
                  <a:pt x="1105147" y="205261"/>
                </a:lnTo>
                <a:lnTo>
                  <a:pt x="1062226" y="190261"/>
                </a:lnTo>
                <a:lnTo>
                  <a:pt x="1019129" y="175821"/>
                </a:lnTo>
                <a:lnTo>
                  <a:pt x="975861" y="161943"/>
                </a:lnTo>
                <a:lnTo>
                  <a:pt x="932430" y="148626"/>
                </a:lnTo>
                <a:lnTo>
                  <a:pt x="888840" y="135872"/>
                </a:lnTo>
                <a:lnTo>
                  <a:pt x="845100" y="123681"/>
                </a:lnTo>
                <a:lnTo>
                  <a:pt x="801214" y="112053"/>
                </a:lnTo>
                <a:lnTo>
                  <a:pt x="757189" y="100990"/>
                </a:lnTo>
                <a:lnTo>
                  <a:pt x="713032" y="90491"/>
                </a:lnTo>
                <a:lnTo>
                  <a:pt x="668748" y="80558"/>
                </a:lnTo>
                <a:lnTo>
                  <a:pt x="624345" y="71191"/>
                </a:lnTo>
                <a:lnTo>
                  <a:pt x="579827" y="62390"/>
                </a:lnTo>
                <a:lnTo>
                  <a:pt x="535202" y="54156"/>
                </a:lnTo>
                <a:lnTo>
                  <a:pt x="490475" y="46491"/>
                </a:lnTo>
                <a:lnTo>
                  <a:pt x="445653" y="39393"/>
                </a:lnTo>
                <a:lnTo>
                  <a:pt x="400743" y="32865"/>
                </a:lnTo>
                <a:lnTo>
                  <a:pt x="355750" y="26905"/>
                </a:lnTo>
                <a:lnTo>
                  <a:pt x="310681" y="21516"/>
                </a:lnTo>
                <a:lnTo>
                  <a:pt x="265541" y="16698"/>
                </a:lnTo>
                <a:lnTo>
                  <a:pt x="220338" y="12451"/>
                </a:lnTo>
                <a:lnTo>
                  <a:pt x="175078" y="8776"/>
                </a:lnTo>
                <a:lnTo>
                  <a:pt x="129766" y="5673"/>
                </a:lnTo>
                <a:lnTo>
                  <a:pt x="84409" y="3143"/>
                </a:lnTo>
                <a:lnTo>
                  <a:pt x="39013" y="1186"/>
                </a:lnTo>
                <a:lnTo>
                  <a:pt x="0" y="0"/>
                </a:lnTo>
                <a:close/>
              </a:path>
            </a:pathLst>
          </a:custGeom>
          <a:solidFill>
            <a:srgbClr val="F7F1E4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5" name="object 5"/>
          <p:cNvSpPr/>
          <p:nvPr/>
        </p:nvSpPr>
        <p:spPr>
          <a:xfrm>
            <a:off x="9915290" y="4780216"/>
            <a:ext cx="1028181" cy="11967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8" name="object 8"/>
          <p:cNvSpPr/>
          <p:nvPr/>
        </p:nvSpPr>
        <p:spPr>
          <a:xfrm>
            <a:off x="10327116" y="6423370"/>
            <a:ext cx="513054" cy="345491"/>
          </a:xfrm>
          <a:custGeom>
            <a:avLst/>
            <a:gdLst/>
            <a:ahLst/>
            <a:cxnLst/>
            <a:rect l="l" t="t" r="r" b="b"/>
            <a:pathLst>
              <a:path w="565784" h="381000">
                <a:moveTo>
                  <a:pt x="565403" y="0"/>
                </a:moveTo>
                <a:lnTo>
                  <a:pt x="0" y="0"/>
                </a:lnTo>
                <a:lnTo>
                  <a:pt x="0" y="381000"/>
                </a:lnTo>
                <a:lnTo>
                  <a:pt x="565403" y="381000"/>
                </a:lnTo>
                <a:lnTo>
                  <a:pt x="5654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9" name="object 9"/>
          <p:cNvSpPr/>
          <p:nvPr/>
        </p:nvSpPr>
        <p:spPr>
          <a:xfrm>
            <a:off x="7048406" y="2987274"/>
            <a:ext cx="262573" cy="409983"/>
          </a:xfrm>
          <a:custGeom>
            <a:avLst/>
            <a:gdLst/>
            <a:ahLst/>
            <a:cxnLst/>
            <a:rect l="l" t="t" r="r" b="b"/>
            <a:pathLst>
              <a:path w="289559" h="452120">
                <a:moveTo>
                  <a:pt x="144762" y="0"/>
                </a:moveTo>
                <a:lnTo>
                  <a:pt x="0" y="144206"/>
                </a:lnTo>
                <a:lnTo>
                  <a:pt x="144762" y="451599"/>
                </a:lnTo>
                <a:lnTo>
                  <a:pt x="289536" y="144206"/>
                </a:lnTo>
                <a:lnTo>
                  <a:pt x="144762" y="0"/>
                </a:lnTo>
                <a:close/>
              </a:path>
            </a:pathLst>
          </a:custGeom>
          <a:solidFill>
            <a:srgbClr val="EC523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0" name="object 10"/>
          <p:cNvSpPr/>
          <p:nvPr/>
        </p:nvSpPr>
        <p:spPr>
          <a:xfrm>
            <a:off x="6793260" y="1803412"/>
            <a:ext cx="774476" cy="1190793"/>
          </a:xfrm>
          <a:custGeom>
            <a:avLst/>
            <a:gdLst/>
            <a:ahLst/>
            <a:cxnLst/>
            <a:rect l="l" t="t" r="r" b="b"/>
            <a:pathLst>
              <a:path w="854075" h="1313179">
                <a:moveTo>
                  <a:pt x="426878" y="0"/>
                </a:moveTo>
                <a:lnTo>
                  <a:pt x="376458" y="29222"/>
                </a:lnTo>
                <a:lnTo>
                  <a:pt x="314714" y="70800"/>
                </a:lnTo>
                <a:lnTo>
                  <a:pt x="278763" y="97885"/>
                </a:lnTo>
                <a:lnTo>
                  <a:pt x="240920" y="129017"/>
                </a:lnTo>
                <a:lnTo>
                  <a:pt x="202304" y="164087"/>
                </a:lnTo>
                <a:lnTo>
                  <a:pt x="164037" y="202983"/>
                </a:lnTo>
                <a:lnTo>
                  <a:pt x="127238" y="245594"/>
                </a:lnTo>
                <a:lnTo>
                  <a:pt x="93026" y="291808"/>
                </a:lnTo>
                <a:lnTo>
                  <a:pt x="62524" y="341514"/>
                </a:lnTo>
                <a:lnTo>
                  <a:pt x="36850" y="394601"/>
                </a:lnTo>
                <a:lnTo>
                  <a:pt x="17124" y="450957"/>
                </a:lnTo>
                <a:lnTo>
                  <a:pt x="4467" y="510472"/>
                </a:lnTo>
                <a:lnTo>
                  <a:pt x="0" y="573035"/>
                </a:lnTo>
                <a:lnTo>
                  <a:pt x="36540" y="811936"/>
                </a:lnTo>
                <a:lnTo>
                  <a:pt x="116929" y="1052618"/>
                </a:lnTo>
                <a:lnTo>
                  <a:pt x="197318" y="1238513"/>
                </a:lnTo>
                <a:lnTo>
                  <a:pt x="233858" y="1313049"/>
                </a:lnTo>
                <a:lnTo>
                  <a:pt x="426878" y="1111923"/>
                </a:lnTo>
                <a:lnTo>
                  <a:pt x="711191" y="1111923"/>
                </a:lnTo>
                <a:lnTo>
                  <a:pt x="736836" y="1052619"/>
                </a:lnTo>
                <a:lnTo>
                  <a:pt x="761393" y="979090"/>
                </a:lnTo>
                <a:lnTo>
                  <a:pt x="296962" y="979090"/>
                </a:lnTo>
                <a:lnTo>
                  <a:pt x="292069" y="962415"/>
                </a:lnTo>
                <a:lnTo>
                  <a:pt x="267144" y="882101"/>
                </a:lnTo>
                <a:lnTo>
                  <a:pt x="251027" y="825399"/>
                </a:lnTo>
                <a:lnTo>
                  <a:pt x="235084" y="762293"/>
                </a:lnTo>
                <a:lnTo>
                  <a:pt x="221273" y="696250"/>
                </a:lnTo>
                <a:lnTo>
                  <a:pt x="211550" y="630740"/>
                </a:lnTo>
                <a:lnTo>
                  <a:pt x="207874" y="569231"/>
                </a:lnTo>
                <a:lnTo>
                  <a:pt x="214896" y="503065"/>
                </a:lnTo>
                <a:lnTo>
                  <a:pt x="233802" y="443797"/>
                </a:lnTo>
                <a:lnTo>
                  <a:pt x="261354" y="391583"/>
                </a:lnTo>
                <a:lnTo>
                  <a:pt x="294313" y="346582"/>
                </a:lnTo>
                <a:lnTo>
                  <a:pt x="329442" y="308951"/>
                </a:lnTo>
                <a:lnTo>
                  <a:pt x="363501" y="278848"/>
                </a:lnTo>
                <a:lnTo>
                  <a:pt x="415457" y="241857"/>
                </a:lnTo>
                <a:lnTo>
                  <a:pt x="426878" y="235285"/>
                </a:lnTo>
                <a:lnTo>
                  <a:pt x="717621" y="235285"/>
                </a:lnTo>
                <a:lnTo>
                  <a:pt x="689725" y="202983"/>
                </a:lnTo>
                <a:lnTo>
                  <a:pt x="651458" y="164088"/>
                </a:lnTo>
                <a:lnTo>
                  <a:pt x="612843" y="129018"/>
                </a:lnTo>
                <a:lnTo>
                  <a:pt x="575000" y="97885"/>
                </a:lnTo>
                <a:lnTo>
                  <a:pt x="539048" y="70800"/>
                </a:lnTo>
                <a:lnTo>
                  <a:pt x="506109" y="47876"/>
                </a:lnTo>
                <a:lnTo>
                  <a:pt x="453749" y="14951"/>
                </a:lnTo>
                <a:lnTo>
                  <a:pt x="436567" y="5173"/>
                </a:lnTo>
                <a:lnTo>
                  <a:pt x="426878" y="0"/>
                </a:lnTo>
                <a:close/>
              </a:path>
              <a:path w="854075" h="1313179">
                <a:moveTo>
                  <a:pt x="711191" y="1111923"/>
                </a:moveTo>
                <a:lnTo>
                  <a:pt x="426878" y="1111923"/>
                </a:lnTo>
                <a:lnTo>
                  <a:pt x="619911" y="1313049"/>
                </a:lnTo>
                <a:lnTo>
                  <a:pt x="656450" y="1238513"/>
                </a:lnTo>
                <a:lnTo>
                  <a:pt x="711191" y="1111923"/>
                </a:lnTo>
                <a:close/>
              </a:path>
              <a:path w="854075" h="1313179">
                <a:moveTo>
                  <a:pt x="426878" y="846270"/>
                </a:moveTo>
                <a:lnTo>
                  <a:pt x="296962" y="979090"/>
                </a:lnTo>
                <a:lnTo>
                  <a:pt x="553086" y="979090"/>
                </a:lnTo>
                <a:lnTo>
                  <a:pt x="426878" y="846270"/>
                </a:lnTo>
                <a:close/>
              </a:path>
              <a:path w="854075" h="1313179">
                <a:moveTo>
                  <a:pt x="717621" y="235285"/>
                </a:moveTo>
                <a:lnTo>
                  <a:pt x="426878" y="235285"/>
                </a:lnTo>
                <a:lnTo>
                  <a:pt x="438299" y="241857"/>
                </a:lnTo>
                <a:lnTo>
                  <a:pt x="460505" y="256431"/>
                </a:lnTo>
                <a:lnTo>
                  <a:pt x="524319" y="308951"/>
                </a:lnTo>
                <a:lnTo>
                  <a:pt x="559450" y="346582"/>
                </a:lnTo>
                <a:lnTo>
                  <a:pt x="592411" y="391584"/>
                </a:lnTo>
                <a:lnTo>
                  <a:pt x="619965" y="443797"/>
                </a:lnTo>
                <a:lnTo>
                  <a:pt x="638872" y="503066"/>
                </a:lnTo>
                <a:lnTo>
                  <a:pt x="645894" y="569231"/>
                </a:lnTo>
                <a:lnTo>
                  <a:pt x="642211" y="630740"/>
                </a:lnTo>
                <a:lnTo>
                  <a:pt x="632438" y="696250"/>
                </a:lnTo>
                <a:lnTo>
                  <a:pt x="618488" y="762293"/>
                </a:lnTo>
                <a:lnTo>
                  <a:pt x="602276" y="825399"/>
                </a:lnTo>
                <a:lnTo>
                  <a:pt x="585716" y="882101"/>
                </a:lnTo>
                <a:lnTo>
                  <a:pt x="570721" y="928929"/>
                </a:lnTo>
                <a:lnTo>
                  <a:pt x="553086" y="979090"/>
                </a:lnTo>
                <a:lnTo>
                  <a:pt x="761393" y="979090"/>
                </a:lnTo>
                <a:lnTo>
                  <a:pt x="817221" y="811936"/>
                </a:lnTo>
                <a:lnTo>
                  <a:pt x="853760" y="573035"/>
                </a:lnTo>
                <a:lnTo>
                  <a:pt x="849292" y="510473"/>
                </a:lnTo>
                <a:lnTo>
                  <a:pt x="836636" y="450958"/>
                </a:lnTo>
                <a:lnTo>
                  <a:pt x="816911" y="394601"/>
                </a:lnTo>
                <a:lnTo>
                  <a:pt x="791237" y="341514"/>
                </a:lnTo>
                <a:lnTo>
                  <a:pt x="760735" y="291808"/>
                </a:lnTo>
                <a:lnTo>
                  <a:pt x="726524" y="245594"/>
                </a:lnTo>
                <a:lnTo>
                  <a:pt x="717621" y="235285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1" name="object 11"/>
          <p:cNvSpPr/>
          <p:nvPr/>
        </p:nvSpPr>
        <p:spPr>
          <a:xfrm>
            <a:off x="7435503" y="1672651"/>
            <a:ext cx="262573" cy="268907"/>
          </a:xfrm>
          <a:custGeom>
            <a:avLst/>
            <a:gdLst/>
            <a:ahLst/>
            <a:cxnLst/>
            <a:rect l="l" t="t" r="r" b="b"/>
            <a:pathLst>
              <a:path w="289559" h="296544">
                <a:moveTo>
                  <a:pt x="144762" y="0"/>
                </a:moveTo>
                <a:lnTo>
                  <a:pt x="0" y="148061"/>
                </a:lnTo>
                <a:lnTo>
                  <a:pt x="144762" y="295995"/>
                </a:lnTo>
                <a:lnTo>
                  <a:pt x="289536" y="148061"/>
                </a:lnTo>
                <a:lnTo>
                  <a:pt x="144762" y="0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2" name="object 12"/>
          <p:cNvSpPr/>
          <p:nvPr/>
        </p:nvSpPr>
        <p:spPr>
          <a:xfrm>
            <a:off x="7092166" y="2223290"/>
            <a:ext cx="178393" cy="18584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4" name="object 14"/>
          <p:cNvSpPr txBox="1"/>
          <p:nvPr/>
        </p:nvSpPr>
        <p:spPr>
          <a:xfrm>
            <a:off x="1610951" y="4417708"/>
            <a:ext cx="6271240" cy="1461079"/>
          </a:xfrm>
          <a:prstGeom prst="rect">
            <a:avLst/>
          </a:prstGeom>
        </p:spPr>
        <p:txBody>
          <a:bodyPr vert="horz" wrap="square" lIns="0" tIns="30518" rIns="0" bIns="0" rtlCol="0">
            <a:spAutoFit/>
          </a:bodyPr>
          <a:lstStyle/>
          <a:p>
            <a:pPr>
              <a:spcBef>
                <a:spcPts val="32"/>
              </a:spcBef>
            </a:pPr>
            <a:endParaRPr lang="ru-RU" sz="2131" dirty="0">
              <a:latin typeface="Arial"/>
              <a:cs typeface="Arial"/>
            </a:endParaRPr>
          </a:p>
          <a:p>
            <a:pPr>
              <a:spcBef>
                <a:spcPts val="32"/>
              </a:spcBef>
            </a:pPr>
            <a:endParaRPr lang="ru-RU" sz="2131" dirty="0">
              <a:latin typeface="Arial"/>
              <a:cs typeface="Arial"/>
            </a:endParaRPr>
          </a:p>
          <a:p>
            <a:pPr>
              <a:spcBef>
                <a:spcPts val="14"/>
              </a:spcBef>
            </a:pPr>
            <a:endParaRPr sz="2040" dirty="0">
              <a:latin typeface="Arial"/>
              <a:cs typeface="Arial"/>
            </a:endParaRPr>
          </a:p>
          <a:p>
            <a:pPr marL="11516" marR="4495987">
              <a:lnSpc>
                <a:spcPct val="107100"/>
              </a:lnSpc>
            </a:pPr>
            <a:br>
              <a:rPr lang="ru-RU" sz="1451" b="1" spc="-5" dirty="0">
                <a:solidFill>
                  <a:srgbClr val="EC5238"/>
                </a:solidFill>
                <a:latin typeface="Arial"/>
                <a:cs typeface="Arial"/>
              </a:rPr>
            </a:br>
            <a:endParaRPr sz="1451" dirty="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1534668" y="0"/>
                </a:moveTo>
                <a:lnTo>
                  <a:pt x="0" y="0"/>
                </a:lnTo>
                <a:lnTo>
                  <a:pt x="0" y="525779"/>
                </a:lnTo>
                <a:lnTo>
                  <a:pt x="1534668" y="525779"/>
                </a:lnTo>
                <a:lnTo>
                  <a:pt x="15346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6" name="object 16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0" y="525779"/>
                </a:moveTo>
                <a:lnTo>
                  <a:pt x="1534668" y="525779"/>
                </a:lnTo>
                <a:lnTo>
                  <a:pt x="1534668" y="0"/>
                </a:lnTo>
                <a:lnTo>
                  <a:pt x="0" y="0"/>
                </a:lnTo>
                <a:lnTo>
                  <a:pt x="0" y="525779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21" name="Title 9">
            <a:extLst>
              <a:ext uri="{FF2B5EF4-FFF2-40B4-BE49-F238E27FC236}">
                <a16:creationId xmlns:a16="http://schemas.microsoft.com/office/drawing/2014/main" id="{CE16DE3F-B598-42DA-A39B-748F9F82DC98}"/>
              </a:ext>
            </a:extLst>
          </p:cNvPr>
          <p:cNvSpPr txBox="1">
            <a:spLocks/>
          </p:cNvSpPr>
          <p:nvPr/>
        </p:nvSpPr>
        <p:spPr>
          <a:xfrm>
            <a:off x="1099300" y="2706537"/>
            <a:ext cx="8077717" cy="146986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endParaRPr lang="ru-RU" sz="3627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5D6F2C1-565D-4910-8C14-2F567966404E}"/>
              </a:ext>
            </a:extLst>
          </p:cNvPr>
          <p:cNvSpPr txBox="1"/>
          <p:nvPr/>
        </p:nvSpPr>
        <p:spPr>
          <a:xfrm>
            <a:off x="2228411" y="443906"/>
            <a:ext cx="4058976" cy="10969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ru-RU" sz="1632" b="1" dirty="0">
              <a:solidFill>
                <a:schemeClr val="accent2">
                  <a:lumMod val="50000"/>
                </a:schemeClr>
              </a:solidFill>
              <a:latin typeface="MyriadPro-SemiCn"/>
            </a:endParaRPr>
          </a:p>
          <a:p>
            <a:pPr algn="l"/>
            <a:endParaRPr lang="ru-RU" sz="1632" b="1" dirty="0">
              <a:solidFill>
                <a:schemeClr val="accent2">
                  <a:lumMod val="50000"/>
                </a:schemeClr>
              </a:solidFill>
              <a:latin typeface="MyriadPro-SemiCn"/>
            </a:endParaRPr>
          </a:p>
          <a:p>
            <a:pPr algn="l"/>
            <a:endParaRPr lang="ru-RU" sz="1632" b="1" dirty="0">
              <a:solidFill>
                <a:schemeClr val="accent2">
                  <a:lumMod val="50000"/>
                </a:schemeClr>
              </a:solidFill>
              <a:latin typeface="MyriadPro-SemiCn"/>
            </a:endParaRPr>
          </a:p>
          <a:p>
            <a:pPr algn="l"/>
            <a:endParaRPr lang="ru-RU" sz="1632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26" name="Picture 2" descr="Поддержка по национальному проекту «Малое и среднее предпринимательство» |  Карьера и бизнес | Деньги | Аргументы и Факты">
            <a:extLst>
              <a:ext uri="{FF2B5EF4-FFF2-40B4-BE49-F238E27FC236}">
                <a16:creationId xmlns:a16="http://schemas.microsoft.com/office/drawing/2014/main" id="{00A59270-F22E-9C5C-6F01-7E78ABAF8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320" y="233552"/>
            <a:ext cx="1986574" cy="147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Малый и средний бизнес Томской области / Портал внешнеэкономической  информации Томской области">
            <a:extLst>
              <a:ext uri="{FF2B5EF4-FFF2-40B4-BE49-F238E27FC236}">
                <a16:creationId xmlns:a16="http://schemas.microsoft.com/office/drawing/2014/main" id="{966D59D4-0E6B-4BB0-E73F-93914AFC9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290" y="26417"/>
            <a:ext cx="1621708" cy="121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838200" y="1217124"/>
            <a:ext cx="10515600" cy="1325563"/>
          </a:xfrm>
        </p:spPr>
        <p:txBody>
          <a:bodyPr/>
          <a:lstStyle/>
          <a:p>
            <a:pPr algn="ctr"/>
            <a:r>
              <a:rPr lang="ru-RU" b="1" dirty="0"/>
              <a:t>Спасибо за внимание</a:t>
            </a:r>
          </a:p>
        </p:txBody>
      </p:sp>
      <p:sp>
        <p:nvSpPr>
          <p:cNvPr id="13" name="Объект 12"/>
          <p:cNvSpPr>
            <a:spLocks noGrp="1"/>
          </p:cNvSpPr>
          <p:nvPr>
            <p:ph idx="1"/>
          </p:nvPr>
        </p:nvSpPr>
        <p:spPr>
          <a:xfrm>
            <a:off x="838200" y="2695019"/>
            <a:ext cx="10515600" cy="3481943"/>
          </a:xfrm>
        </p:spPr>
        <p:txBody>
          <a:bodyPr/>
          <a:lstStyle/>
          <a:p>
            <a:pPr marL="0" indent="0">
              <a:buNone/>
            </a:pPr>
            <a:r>
              <a:rPr lang="ru-RU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Наши контакты:</a:t>
            </a:r>
          </a:p>
          <a:p>
            <a:pPr marL="0" indent="0">
              <a:buNone/>
            </a:pPr>
            <a:r>
              <a:rPr lang="ru-RU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тел. 905-525 Дерябина Марина Юрьевна, заместитель председателя комитета, </a:t>
            </a:r>
            <a:r>
              <a:rPr lang="en-US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deryabinamyu@tomsk.gov.ru</a:t>
            </a:r>
            <a:endParaRPr lang="ru-RU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  <a:p>
            <a:pPr marL="0" indent="0">
              <a:buNone/>
            </a:pPr>
            <a:r>
              <a:rPr lang="ru-RU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тел.905-537 Лунева Марина Андреевна, консультант</a:t>
            </a:r>
            <a:r>
              <a:rPr lang="en-US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 lunevama@tomsk.gov.ru</a:t>
            </a:r>
          </a:p>
          <a:p>
            <a:pPr marL="0" indent="0">
              <a:buNone/>
            </a:pPr>
            <a:r>
              <a:rPr lang="ru-RU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тел. 905-524 Иванов Иван Алексеевич, главный специалист-эксперт </a:t>
            </a:r>
            <a:r>
              <a:rPr lang="en-US" dirty="0">
                <a:latin typeface="PT Astra Serif" panose="020A0603040505020204" pitchFamily="18" charset="-52"/>
                <a:ea typeface="PT Astra Serif" panose="020A0603040505020204" pitchFamily="18" charset="-52"/>
              </a:rPr>
              <a:t>ivanovia@tomsk.gov.ru</a:t>
            </a:r>
          </a:p>
          <a:p>
            <a:pPr marL="0" indent="0">
              <a:buNone/>
            </a:pPr>
            <a:endParaRPr lang="ru-RU" dirty="0">
              <a:latin typeface="PT Astra Serif" panose="020A0603040505020204" pitchFamily="18" charset="-52"/>
              <a:ea typeface="PT Astra Serif" panose="020A0603040505020204" pitchFamily="18" charset="-52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38CE44-B2C6-FC09-0271-D4B0BD801037}"/>
              </a:ext>
            </a:extLst>
          </p:cNvPr>
          <p:cNvSpPr txBox="1"/>
          <p:nvPr/>
        </p:nvSpPr>
        <p:spPr>
          <a:xfrm>
            <a:off x="2228411" y="443906"/>
            <a:ext cx="4058976" cy="15992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829178"/>
            <a:endParaRPr lang="ru-RU" sz="1632" b="1" dirty="0">
              <a:solidFill>
                <a:srgbClr val="C0504D">
                  <a:lumMod val="50000"/>
                </a:srgbClr>
              </a:solidFill>
              <a:latin typeface="MyriadPro-SemiCn"/>
            </a:endParaRPr>
          </a:p>
          <a:p>
            <a:pPr defTabSz="829178"/>
            <a:endParaRPr lang="ru-RU" sz="1632" b="1" dirty="0">
              <a:solidFill>
                <a:srgbClr val="C0504D">
                  <a:lumMod val="50000"/>
                </a:srgbClr>
              </a:solidFill>
              <a:latin typeface="MyriadPro-SemiCn"/>
            </a:endParaRPr>
          </a:p>
          <a:p>
            <a:pPr defTabSz="829178"/>
            <a:endParaRPr lang="ru-RU" sz="1632" b="1" dirty="0">
              <a:solidFill>
                <a:srgbClr val="C0504D">
                  <a:lumMod val="50000"/>
                </a:srgbClr>
              </a:solidFill>
              <a:latin typeface="MyriadPro-SemiCn"/>
            </a:endParaRPr>
          </a:p>
          <a:p>
            <a:pPr defTabSz="829178"/>
            <a:r>
              <a:rPr lang="ru-RU" sz="1632" b="1" dirty="0">
                <a:solidFill>
                  <a:srgbClr val="C0504D">
                    <a:lumMod val="50000"/>
                  </a:srgbClr>
                </a:solidFill>
                <a:latin typeface="MyriadPro-SemiCn"/>
              </a:rPr>
              <a:t>Центр Инноваций</a:t>
            </a:r>
          </a:p>
          <a:p>
            <a:pPr defTabSz="829178"/>
            <a:r>
              <a:rPr lang="ru-RU" sz="1632" b="1" dirty="0">
                <a:solidFill>
                  <a:srgbClr val="C0504D">
                    <a:lumMod val="50000"/>
                  </a:srgbClr>
                </a:solidFill>
                <a:latin typeface="MyriadPro-SemiCn"/>
              </a:rPr>
              <a:t>Социальной Сферы</a:t>
            </a:r>
          </a:p>
          <a:p>
            <a:pPr defTabSz="829178"/>
            <a:r>
              <a:rPr lang="ru-RU" sz="1632" b="1" dirty="0">
                <a:solidFill>
                  <a:srgbClr val="C0504D">
                    <a:lumMod val="50000"/>
                  </a:srgbClr>
                </a:solidFill>
                <a:latin typeface="MyriadPro-SemiCn"/>
              </a:rPr>
              <a:t>Томской области</a:t>
            </a:r>
            <a:endParaRPr lang="ru-RU" sz="1632" b="1" dirty="0">
              <a:solidFill>
                <a:srgbClr val="C0504D">
                  <a:lumMod val="50000"/>
                </a:srgbClr>
              </a:solidFill>
              <a:latin typeface="Calibri"/>
            </a:endParaRP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95B64702-173C-C14B-FA21-33FFA70CCBB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329" y="1181002"/>
            <a:ext cx="602271" cy="925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57654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416943" y="6410934"/>
            <a:ext cx="380040" cy="380040"/>
          </a:xfrm>
          <a:custGeom>
            <a:avLst/>
            <a:gdLst/>
            <a:ahLst/>
            <a:cxnLst/>
            <a:rect l="l" t="t" r="r" b="b"/>
            <a:pathLst>
              <a:path w="419100" h="419100">
                <a:moveTo>
                  <a:pt x="209550" y="0"/>
                </a:moveTo>
                <a:lnTo>
                  <a:pt x="161512" y="5534"/>
                </a:lnTo>
                <a:lnTo>
                  <a:pt x="117410" y="21298"/>
                </a:lnTo>
                <a:lnTo>
                  <a:pt x="78501" y="46034"/>
                </a:lnTo>
                <a:lnTo>
                  <a:pt x="46046" y="78485"/>
                </a:lnTo>
                <a:lnTo>
                  <a:pt x="21304" y="117393"/>
                </a:lnTo>
                <a:lnTo>
                  <a:pt x="5536" y="161500"/>
                </a:lnTo>
                <a:lnTo>
                  <a:pt x="0" y="209549"/>
                </a:lnTo>
                <a:lnTo>
                  <a:pt x="5536" y="257599"/>
                </a:lnTo>
                <a:lnTo>
                  <a:pt x="21304" y="301706"/>
                </a:lnTo>
                <a:lnTo>
                  <a:pt x="46046" y="340613"/>
                </a:lnTo>
                <a:lnTo>
                  <a:pt x="78501" y="373064"/>
                </a:lnTo>
                <a:lnTo>
                  <a:pt x="117410" y="397800"/>
                </a:lnTo>
                <a:lnTo>
                  <a:pt x="161512" y="413564"/>
                </a:lnTo>
                <a:lnTo>
                  <a:pt x="209550" y="419098"/>
                </a:lnTo>
                <a:lnTo>
                  <a:pt x="257587" y="413564"/>
                </a:lnTo>
                <a:lnTo>
                  <a:pt x="301689" y="397800"/>
                </a:lnTo>
                <a:lnTo>
                  <a:pt x="340598" y="373064"/>
                </a:lnTo>
                <a:lnTo>
                  <a:pt x="373053" y="340613"/>
                </a:lnTo>
                <a:lnTo>
                  <a:pt x="397795" y="301706"/>
                </a:lnTo>
                <a:lnTo>
                  <a:pt x="413563" y="257599"/>
                </a:lnTo>
                <a:lnTo>
                  <a:pt x="419100" y="209549"/>
                </a:lnTo>
                <a:lnTo>
                  <a:pt x="413563" y="161500"/>
                </a:lnTo>
                <a:lnTo>
                  <a:pt x="397795" y="117393"/>
                </a:lnTo>
                <a:lnTo>
                  <a:pt x="373053" y="78485"/>
                </a:lnTo>
                <a:lnTo>
                  <a:pt x="340598" y="46034"/>
                </a:lnTo>
                <a:lnTo>
                  <a:pt x="301689" y="21298"/>
                </a:lnTo>
                <a:lnTo>
                  <a:pt x="257587" y="5534"/>
                </a:lnTo>
                <a:lnTo>
                  <a:pt x="209550" y="0"/>
                </a:lnTo>
                <a:close/>
              </a:path>
            </a:pathLst>
          </a:custGeom>
          <a:solidFill>
            <a:srgbClr val="F7F1E4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3" name="object 3"/>
          <p:cNvSpPr txBox="1"/>
          <p:nvPr/>
        </p:nvSpPr>
        <p:spPr>
          <a:xfrm>
            <a:off x="10534987" y="6533238"/>
            <a:ext cx="71977" cy="1426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52"/>
              </a:lnSpc>
            </a:pPr>
            <a:r>
              <a:rPr sz="1088" spc="9" dirty="0">
                <a:solidFill>
                  <a:srgbClr val="552112"/>
                </a:solidFill>
                <a:latin typeface="Calibri"/>
                <a:cs typeface="Calibri"/>
              </a:rPr>
              <a:t>1</a:t>
            </a:r>
            <a:endParaRPr sz="1088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0606849" y="6533238"/>
            <a:ext cx="71977" cy="1426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52"/>
              </a:lnSpc>
            </a:pPr>
            <a:r>
              <a:rPr sz="1088" spc="9" dirty="0">
                <a:solidFill>
                  <a:srgbClr val="552112"/>
                </a:solidFill>
                <a:latin typeface="Calibri"/>
                <a:cs typeface="Calibri"/>
              </a:rPr>
              <a:t>6</a:t>
            </a:r>
            <a:endParaRPr sz="1088">
              <a:latin typeface="Calibri"/>
              <a:cs typeface="Calibri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0474254" y="317103"/>
            <a:ext cx="178307" cy="33245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6" name="object 6"/>
          <p:cNvSpPr/>
          <p:nvPr/>
        </p:nvSpPr>
        <p:spPr>
          <a:xfrm>
            <a:off x="9835232" y="376159"/>
            <a:ext cx="98465" cy="141076"/>
          </a:xfrm>
          <a:custGeom>
            <a:avLst/>
            <a:gdLst/>
            <a:ahLst/>
            <a:cxnLst/>
            <a:rect l="l" t="t" r="r" b="b"/>
            <a:pathLst>
              <a:path w="108584" h="155575">
                <a:moveTo>
                  <a:pt x="90643" y="0"/>
                </a:moveTo>
                <a:lnTo>
                  <a:pt x="68331" y="5258"/>
                </a:lnTo>
                <a:lnTo>
                  <a:pt x="58471" y="7335"/>
                </a:lnTo>
                <a:lnTo>
                  <a:pt x="52624" y="8792"/>
                </a:lnTo>
                <a:lnTo>
                  <a:pt x="9134" y="38882"/>
                </a:lnTo>
                <a:lnTo>
                  <a:pt x="0" y="87820"/>
                </a:lnTo>
                <a:lnTo>
                  <a:pt x="3528" y="114084"/>
                </a:lnTo>
                <a:lnTo>
                  <a:pt x="13976" y="135477"/>
                </a:lnTo>
                <a:lnTo>
                  <a:pt x="31142" y="149873"/>
                </a:lnTo>
                <a:lnTo>
                  <a:pt x="54820" y="155144"/>
                </a:lnTo>
                <a:lnTo>
                  <a:pt x="77033" y="150731"/>
                </a:lnTo>
                <a:lnTo>
                  <a:pt x="93836" y="139045"/>
                </a:lnTo>
                <a:lnTo>
                  <a:pt x="94304" y="138313"/>
                </a:lnTo>
                <a:lnTo>
                  <a:pt x="54820" y="138313"/>
                </a:lnTo>
                <a:lnTo>
                  <a:pt x="40197" y="134757"/>
                </a:lnTo>
                <a:lnTo>
                  <a:pt x="29411" y="125232"/>
                </a:lnTo>
                <a:lnTo>
                  <a:pt x="22738" y="111454"/>
                </a:lnTo>
                <a:lnTo>
                  <a:pt x="20452" y="95138"/>
                </a:lnTo>
                <a:lnTo>
                  <a:pt x="26146" y="85385"/>
                </a:lnTo>
                <a:lnTo>
                  <a:pt x="34710" y="77485"/>
                </a:lnTo>
                <a:lnTo>
                  <a:pt x="35943" y="76845"/>
                </a:lnTo>
                <a:lnTo>
                  <a:pt x="18257" y="76845"/>
                </a:lnTo>
                <a:lnTo>
                  <a:pt x="18257" y="75380"/>
                </a:lnTo>
                <a:lnTo>
                  <a:pt x="18997" y="73918"/>
                </a:lnTo>
                <a:lnTo>
                  <a:pt x="19117" y="72533"/>
                </a:lnTo>
                <a:lnTo>
                  <a:pt x="35033" y="35009"/>
                </a:lnTo>
                <a:lnTo>
                  <a:pt x="82600" y="20498"/>
                </a:lnTo>
                <a:lnTo>
                  <a:pt x="91359" y="18300"/>
                </a:lnTo>
                <a:lnTo>
                  <a:pt x="96491" y="16843"/>
                </a:lnTo>
                <a:lnTo>
                  <a:pt x="90643" y="0"/>
                </a:lnTo>
                <a:close/>
              </a:path>
              <a:path w="108584" h="155575">
                <a:moveTo>
                  <a:pt x="96569" y="70258"/>
                </a:moveTo>
                <a:lnTo>
                  <a:pt x="55536" y="70258"/>
                </a:lnTo>
                <a:lnTo>
                  <a:pt x="68889" y="72533"/>
                </a:lnTo>
                <a:lnTo>
                  <a:pt x="79023" y="79131"/>
                </a:lnTo>
                <a:lnTo>
                  <a:pt x="85456" y="89707"/>
                </a:lnTo>
                <a:lnTo>
                  <a:pt x="87708" y="103920"/>
                </a:lnTo>
                <a:lnTo>
                  <a:pt x="85240" y="117629"/>
                </a:lnTo>
                <a:lnTo>
                  <a:pt x="78388" y="128526"/>
                </a:lnTo>
                <a:lnTo>
                  <a:pt x="67973" y="135718"/>
                </a:lnTo>
                <a:lnTo>
                  <a:pt x="54820" y="138313"/>
                </a:lnTo>
                <a:lnTo>
                  <a:pt x="94304" y="138313"/>
                </a:lnTo>
                <a:lnTo>
                  <a:pt x="104472" y="122420"/>
                </a:lnTo>
                <a:lnTo>
                  <a:pt x="108185" y="103189"/>
                </a:lnTo>
                <a:lnTo>
                  <a:pt x="104656" y="82870"/>
                </a:lnTo>
                <a:lnTo>
                  <a:pt x="96569" y="70258"/>
                </a:lnTo>
                <a:close/>
              </a:path>
              <a:path w="108584" h="155575">
                <a:moveTo>
                  <a:pt x="59927" y="54160"/>
                </a:moveTo>
                <a:lnTo>
                  <a:pt x="47370" y="55749"/>
                </a:lnTo>
                <a:lnTo>
                  <a:pt x="35632" y="60288"/>
                </a:lnTo>
                <a:lnTo>
                  <a:pt x="25808" y="67434"/>
                </a:lnTo>
                <a:lnTo>
                  <a:pt x="18997" y="76845"/>
                </a:lnTo>
                <a:lnTo>
                  <a:pt x="35943" y="76845"/>
                </a:lnTo>
                <a:lnTo>
                  <a:pt x="44916" y="72190"/>
                </a:lnTo>
                <a:lnTo>
                  <a:pt x="55536" y="70258"/>
                </a:lnTo>
                <a:lnTo>
                  <a:pt x="96569" y="70258"/>
                </a:lnTo>
                <a:lnTo>
                  <a:pt x="94751" y="67423"/>
                </a:lnTo>
                <a:lnTo>
                  <a:pt x="79500" y="57602"/>
                </a:lnTo>
                <a:lnTo>
                  <a:pt x="59927" y="54160"/>
                </a:lnTo>
                <a:close/>
              </a:path>
            </a:pathLst>
          </a:custGeom>
          <a:solidFill>
            <a:srgbClr val="552112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7" name="object 7"/>
          <p:cNvSpPr/>
          <p:nvPr/>
        </p:nvSpPr>
        <p:spPr>
          <a:xfrm>
            <a:off x="9945260" y="423950"/>
            <a:ext cx="85221" cy="89828"/>
          </a:xfrm>
          <a:custGeom>
            <a:avLst/>
            <a:gdLst/>
            <a:ahLst/>
            <a:cxnLst/>
            <a:rect l="l" t="t" r="r" b="b"/>
            <a:pathLst>
              <a:path w="93979" h="99059">
                <a:moveTo>
                  <a:pt x="19737" y="0"/>
                </a:moveTo>
                <a:lnTo>
                  <a:pt x="0" y="0"/>
                </a:lnTo>
                <a:lnTo>
                  <a:pt x="0" y="98781"/>
                </a:lnTo>
                <a:lnTo>
                  <a:pt x="17541" y="98781"/>
                </a:lnTo>
                <a:lnTo>
                  <a:pt x="39877" y="70974"/>
                </a:lnTo>
                <a:lnTo>
                  <a:pt x="18997" y="70974"/>
                </a:lnTo>
                <a:lnTo>
                  <a:pt x="19737" y="69510"/>
                </a:lnTo>
                <a:lnTo>
                  <a:pt x="19737" y="0"/>
                </a:lnTo>
                <a:close/>
              </a:path>
              <a:path w="93979" h="99059">
                <a:moveTo>
                  <a:pt x="93580" y="27799"/>
                </a:moveTo>
                <a:lnTo>
                  <a:pt x="75298" y="27799"/>
                </a:lnTo>
                <a:lnTo>
                  <a:pt x="74558" y="29263"/>
                </a:lnTo>
                <a:lnTo>
                  <a:pt x="73842" y="32190"/>
                </a:lnTo>
                <a:lnTo>
                  <a:pt x="73842" y="98781"/>
                </a:lnTo>
                <a:lnTo>
                  <a:pt x="93580" y="98781"/>
                </a:lnTo>
                <a:lnTo>
                  <a:pt x="93580" y="27799"/>
                </a:lnTo>
                <a:close/>
              </a:path>
              <a:path w="93979" h="99059">
                <a:moveTo>
                  <a:pt x="93579" y="0"/>
                </a:moveTo>
                <a:lnTo>
                  <a:pt x="76038" y="0"/>
                </a:lnTo>
                <a:lnTo>
                  <a:pt x="19737" y="70974"/>
                </a:lnTo>
                <a:lnTo>
                  <a:pt x="39877" y="70974"/>
                </a:lnTo>
                <a:lnTo>
                  <a:pt x="74558" y="27799"/>
                </a:lnTo>
                <a:lnTo>
                  <a:pt x="93580" y="27799"/>
                </a:lnTo>
                <a:lnTo>
                  <a:pt x="93579" y="0"/>
                </a:lnTo>
                <a:close/>
              </a:path>
            </a:pathLst>
          </a:custGeom>
          <a:solidFill>
            <a:srgbClr val="552112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8" name="object 8"/>
          <p:cNvSpPr/>
          <p:nvPr/>
        </p:nvSpPr>
        <p:spPr>
          <a:xfrm>
            <a:off x="10042043" y="421958"/>
            <a:ext cx="75432" cy="95010"/>
          </a:xfrm>
          <a:custGeom>
            <a:avLst/>
            <a:gdLst/>
            <a:ahLst/>
            <a:cxnLst/>
            <a:rect l="l" t="t" r="r" b="b"/>
            <a:pathLst>
              <a:path w="83184" h="104775">
                <a:moveTo>
                  <a:pt x="8042" y="76830"/>
                </a:moveTo>
                <a:lnTo>
                  <a:pt x="0" y="90734"/>
                </a:lnTo>
                <a:lnTo>
                  <a:pt x="7633" y="96302"/>
                </a:lnTo>
                <a:lnTo>
                  <a:pt x="17180" y="100705"/>
                </a:lnTo>
                <a:lnTo>
                  <a:pt x="28369" y="103598"/>
                </a:lnTo>
                <a:lnTo>
                  <a:pt x="40930" y="104639"/>
                </a:lnTo>
                <a:lnTo>
                  <a:pt x="57308" y="102409"/>
                </a:lnTo>
                <a:lnTo>
                  <a:pt x="70536" y="96132"/>
                </a:lnTo>
                <a:lnTo>
                  <a:pt x="78118" y="87808"/>
                </a:lnTo>
                <a:lnTo>
                  <a:pt x="38019" y="87808"/>
                </a:lnTo>
                <a:lnTo>
                  <a:pt x="30146" y="87019"/>
                </a:lnTo>
                <a:lnTo>
                  <a:pt x="22207" y="84789"/>
                </a:lnTo>
                <a:lnTo>
                  <a:pt x="14680" y="81324"/>
                </a:lnTo>
                <a:lnTo>
                  <a:pt x="8042" y="76830"/>
                </a:lnTo>
                <a:close/>
              </a:path>
              <a:path w="83184" h="104775">
                <a:moveTo>
                  <a:pt x="77233" y="16095"/>
                </a:moveTo>
                <a:lnTo>
                  <a:pt x="52624" y="16095"/>
                </a:lnTo>
                <a:lnTo>
                  <a:pt x="59212" y="21217"/>
                </a:lnTo>
                <a:lnTo>
                  <a:pt x="59212" y="38048"/>
                </a:lnTo>
                <a:lnTo>
                  <a:pt x="53364" y="43901"/>
                </a:lnTo>
                <a:lnTo>
                  <a:pt x="27780" y="43901"/>
                </a:lnTo>
                <a:lnTo>
                  <a:pt x="27780" y="59268"/>
                </a:lnTo>
                <a:lnTo>
                  <a:pt x="57016" y="59268"/>
                </a:lnTo>
                <a:lnTo>
                  <a:pt x="62863" y="62928"/>
                </a:lnTo>
                <a:lnTo>
                  <a:pt x="62863" y="71708"/>
                </a:lnTo>
                <a:lnTo>
                  <a:pt x="61139" y="78237"/>
                </a:lnTo>
                <a:lnTo>
                  <a:pt x="56196" y="83325"/>
                </a:lnTo>
                <a:lnTo>
                  <a:pt x="48375" y="86630"/>
                </a:lnTo>
                <a:lnTo>
                  <a:pt x="38019" y="87808"/>
                </a:lnTo>
                <a:lnTo>
                  <a:pt x="78118" y="87808"/>
                </a:lnTo>
                <a:lnTo>
                  <a:pt x="79379" y="86424"/>
                </a:lnTo>
                <a:lnTo>
                  <a:pt x="82601" y="73903"/>
                </a:lnTo>
                <a:lnTo>
                  <a:pt x="81254" y="65202"/>
                </a:lnTo>
                <a:lnTo>
                  <a:pt x="77305" y="58079"/>
                </a:lnTo>
                <a:lnTo>
                  <a:pt x="70891" y="53014"/>
                </a:lnTo>
                <a:lnTo>
                  <a:pt x="62148" y="50488"/>
                </a:lnTo>
                <a:lnTo>
                  <a:pt x="62148" y="49754"/>
                </a:lnTo>
                <a:lnTo>
                  <a:pt x="69822" y="46211"/>
                </a:lnTo>
                <a:lnTo>
                  <a:pt x="75304" y="41157"/>
                </a:lnTo>
                <a:lnTo>
                  <a:pt x="78593" y="34731"/>
                </a:lnTo>
                <a:lnTo>
                  <a:pt x="79689" y="27070"/>
                </a:lnTo>
                <a:lnTo>
                  <a:pt x="77233" y="16095"/>
                </a:lnTo>
                <a:close/>
              </a:path>
              <a:path w="83184" h="104775">
                <a:moveTo>
                  <a:pt x="42410" y="0"/>
                </a:moveTo>
                <a:lnTo>
                  <a:pt x="32015" y="708"/>
                </a:lnTo>
                <a:lnTo>
                  <a:pt x="21757" y="2925"/>
                </a:lnTo>
                <a:lnTo>
                  <a:pt x="11771" y="6788"/>
                </a:lnTo>
                <a:lnTo>
                  <a:pt x="2195" y="12434"/>
                </a:lnTo>
                <a:lnTo>
                  <a:pt x="10238" y="26339"/>
                </a:lnTo>
                <a:lnTo>
                  <a:pt x="17266" y="21960"/>
                </a:lnTo>
                <a:lnTo>
                  <a:pt x="24847" y="18747"/>
                </a:lnTo>
                <a:lnTo>
                  <a:pt x="32432" y="16769"/>
                </a:lnTo>
                <a:lnTo>
                  <a:pt x="39474" y="16095"/>
                </a:lnTo>
                <a:lnTo>
                  <a:pt x="77233" y="16095"/>
                </a:lnTo>
                <a:lnTo>
                  <a:pt x="77153" y="15740"/>
                </a:lnTo>
                <a:lnTo>
                  <a:pt x="69820" y="7223"/>
                </a:lnTo>
                <a:lnTo>
                  <a:pt x="58102" y="1862"/>
                </a:lnTo>
                <a:lnTo>
                  <a:pt x="42410" y="0"/>
                </a:lnTo>
                <a:close/>
              </a:path>
            </a:pathLst>
          </a:custGeom>
          <a:solidFill>
            <a:srgbClr val="552112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9" name="object 9"/>
          <p:cNvSpPr/>
          <p:nvPr/>
        </p:nvSpPr>
        <p:spPr>
          <a:xfrm>
            <a:off x="10129541" y="474615"/>
            <a:ext cx="18426" cy="39731"/>
          </a:xfrm>
          <a:custGeom>
            <a:avLst/>
            <a:gdLst/>
            <a:ahLst/>
            <a:cxnLst/>
            <a:rect l="l" t="t" r="r" b="b"/>
            <a:pathLst>
              <a:path w="20320" h="43815">
                <a:moveTo>
                  <a:pt x="0" y="43202"/>
                </a:moveTo>
                <a:lnTo>
                  <a:pt x="19737" y="43202"/>
                </a:lnTo>
                <a:lnTo>
                  <a:pt x="19737" y="0"/>
                </a:lnTo>
                <a:lnTo>
                  <a:pt x="0" y="0"/>
                </a:lnTo>
                <a:lnTo>
                  <a:pt x="0" y="43202"/>
                </a:lnTo>
                <a:close/>
              </a:path>
            </a:pathLst>
          </a:custGeom>
          <a:solidFill>
            <a:srgbClr val="552112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0" name="object 10"/>
          <p:cNvSpPr/>
          <p:nvPr/>
        </p:nvSpPr>
        <p:spPr>
          <a:xfrm>
            <a:off x="10195159" y="474615"/>
            <a:ext cx="18426" cy="39731"/>
          </a:xfrm>
          <a:custGeom>
            <a:avLst/>
            <a:gdLst/>
            <a:ahLst/>
            <a:cxnLst/>
            <a:rect l="l" t="t" r="r" b="b"/>
            <a:pathLst>
              <a:path w="20320" h="43815">
                <a:moveTo>
                  <a:pt x="0" y="43202"/>
                </a:moveTo>
                <a:lnTo>
                  <a:pt x="19737" y="43202"/>
                </a:lnTo>
                <a:lnTo>
                  <a:pt x="19737" y="0"/>
                </a:lnTo>
                <a:lnTo>
                  <a:pt x="0" y="0"/>
                </a:lnTo>
                <a:lnTo>
                  <a:pt x="0" y="43202"/>
                </a:lnTo>
                <a:close/>
              </a:path>
            </a:pathLst>
          </a:custGeom>
          <a:solidFill>
            <a:srgbClr val="552112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1" name="object 11"/>
          <p:cNvSpPr/>
          <p:nvPr/>
        </p:nvSpPr>
        <p:spPr>
          <a:xfrm>
            <a:off x="10129540" y="460788"/>
            <a:ext cx="84070" cy="14395"/>
          </a:xfrm>
          <a:custGeom>
            <a:avLst/>
            <a:gdLst/>
            <a:ahLst/>
            <a:cxnLst/>
            <a:rect l="l" t="t" r="r" b="b"/>
            <a:pathLst>
              <a:path w="92709" h="15875">
                <a:moveTo>
                  <a:pt x="0" y="15247"/>
                </a:moveTo>
                <a:lnTo>
                  <a:pt x="92099" y="15247"/>
                </a:lnTo>
                <a:lnTo>
                  <a:pt x="92099" y="0"/>
                </a:lnTo>
                <a:lnTo>
                  <a:pt x="0" y="0"/>
                </a:lnTo>
                <a:lnTo>
                  <a:pt x="0" y="15247"/>
                </a:lnTo>
                <a:close/>
              </a:path>
            </a:pathLst>
          </a:custGeom>
          <a:solidFill>
            <a:srgbClr val="552112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2" name="object 12"/>
          <p:cNvSpPr/>
          <p:nvPr/>
        </p:nvSpPr>
        <p:spPr>
          <a:xfrm>
            <a:off x="10129541" y="423917"/>
            <a:ext cx="18426" cy="37428"/>
          </a:xfrm>
          <a:custGeom>
            <a:avLst/>
            <a:gdLst/>
            <a:ahLst/>
            <a:cxnLst/>
            <a:rect l="l" t="t" r="r" b="b"/>
            <a:pathLst>
              <a:path w="20320" h="41275">
                <a:moveTo>
                  <a:pt x="0" y="40660"/>
                </a:moveTo>
                <a:lnTo>
                  <a:pt x="19737" y="40660"/>
                </a:lnTo>
                <a:lnTo>
                  <a:pt x="19737" y="0"/>
                </a:lnTo>
                <a:lnTo>
                  <a:pt x="0" y="0"/>
                </a:lnTo>
                <a:lnTo>
                  <a:pt x="0" y="40660"/>
                </a:lnTo>
                <a:close/>
              </a:path>
            </a:pathLst>
          </a:custGeom>
          <a:solidFill>
            <a:srgbClr val="552112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3" name="object 13"/>
          <p:cNvSpPr/>
          <p:nvPr/>
        </p:nvSpPr>
        <p:spPr>
          <a:xfrm>
            <a:off x="10195159" y="423917"/>
            <a:ext cx="18426" cy="37428"/>
          </a:xfrm>
          <a:custGeom>
            <a:avLst/>
            <a:gdLst/>
            <a:ahLst/>
            <a:cxnLst/>
            <a:rect l="l" t="t" r="r" b="b"/>
            <a:pathLst>
              <a:path w="20320" h="41275">
                <a:moveTo>
                  <a:pt x="0" y="40660"/>
                </a:moveTo>
                <a:lnTo>
                  <a:pt x="19737" y="40660"/>
                </a:lnTo>
                <a:lnTo>
                  <a:pt x="19737" y="0"/>
                </a:lnTo>
                <a:lnTo>
                  <a:pt x="0" y="0"/>
                </a:lnTo>
                <a:lnTo>
                  <a:pt x="0" y="40660"/>
                </a:lnTo>
                <a:close/>
              </a:path>
            </a:pathLst>
          </a:custGeom>
          <a:solidFill>
            <a:srgbClr val="552112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4" name="object 14"/>
          <p:cNvSpPr/>
          <p:nvPr/>
        </p:nvSpPr>
        <p:spPr>
          <a:xfrm>
            <a:off x="10225653" y="421958"/>
            <a:ext cx="86949" cy="95010"/>
          </a:xfrm>
          <a:custGeom>
            <a:avLst/>
            <a:gdLst/>
            <a:ahLst/>
            <a:cxnLst/>
            <a:rect l="l" t="t" r="r" b="b"/>
            <a:pathLst>
              <a:path w="95884" h="104775">
                <a:moveTo>
                  <a:pt x="47517" y="0"/>
                </a:moveTo>
                <a:lnTo>
                  <a:pt x="27759" y="4012"/>
                </a:lnTo>
                <a:lnTo>
                  <a:pt x="12795" y="15090"/>
                </a:lnTo>
                <a:lnTo>
                  <a:pt x="3313" y="31793"/>
                </a:lnTo>
                <a:lnTo>
                  <a:pt x="0" y="52683"/>
                </a:lnTo>
                <a:lnTo>
                  <a:pt x="3508" y="73149"/>
                </a:lnTo>
                <a:lnTo>
                  <a:pt x="13803" y="89637"/>
                </a:lnTo>
                <a:lnTo>
                  <a:pt x="30538" y="100637"/>
                </a:lnTo>
                <a:lnTo>
                  <a:pt x="53365" y="104639"/>
                </a:lnTo>
                <a:lnTo>
                  <a:pt x="65423" y="103701"/>
                </a:lnTo>
                <a:lnTo>
                  <a:pt x="76312" y="100979"/>
                </a:lnTo>
                <a:lnTo>
                  <a:pt x="85967" y="96611"/>
                </a:lnTo>
                <a:lnTo>
                  <a:pt x="94320" y="90734"/>
                </a:lnTo>
                <a:lnTo>
                  <a:pt x="92627" y="87808"/>
                </a:lnTo>
                <a:lnTo>
                  <a:pt x="54105" y="87808"/>
                </a:lnTo>
                <a:lnTo>
                  <a:pt x="39790" y="85704"/>
                </a:lnTo>
                <a:lnTo>
                  <a:pt x="29519" y="79758"/>
                </a:lnTo>
                <a:lnTo>
                  <a:pt x="22949" y="70519"/>
                </a:lnTo>
                <a:lnTo>
                  <a:pt x="19737" y="58537"/>
                </a:lnTo>
                <a:lnTo>
                  <a:pt x="95035" y="58537"/>
                </a:lnTo>
                <a:lnTo>
                  <a:pt x="95775" y="57072"/>
                </a:lnTo>
                <a:lnTo>
                  <a:pt x="95775" y="52683"/>
                </a:lnTo>
                <a:lnTo>
                  <a:pt x="94495" y="43170"/>
                </a:lnTo>
                <a:lnTo>
                  <a:pt x="20477" y="43170"/>
                </a:lnTo>
                <a:lnTo>
                  <a:pt x="23687" y="32456"/>
                </a:lnTo>
                <a:lnTo>
                  <a:pt x="29704" y="23869"/>
                </a:lnTo>
                <a:lnTo>
                  <a:pt x="38053" y="18164"/>
                </a:lnTo>
                <a:lnTo>
                  <a:pt x="48257" y="16095"/>
                </a:lnTo>
                <a:lnTo>
                  <a:pt x="84780" y="16095"/>
                </a:lnTo>
                <a:lnTo>
                  <a:pt x="84257" y="15090"/>
                </a:lnTo>
                <a:lnTo>
                  <a:pt x="69244" y="4012"/>
                </a:lnTo>
                <a:lnTo>
                  <a:pt x="47517" y="0"/>
                </a:lnTo>
                <a:close/>
              </a:path>
              <a:path w="95884" h="104775">
                <a:moveTo>
                  <a:pt x="86277" y="76830"/>
                </a:moveTo>
                <a:lnTo>
                  <a:pt x="80008" y="81015"/>
                </a:lnTo>
                <a:lnTo>
                  <a:pt x="72374" y="84515"/>
                </a:lnTo>
                <a:lnTo>
                  <a:pt x="63649" y="86916"/>
                </a:lnTo>
                <a:lnTo>
                  <a:pt x="54105" y="87808"/>
                </a:lnTo>
                <a:lnTo>
                  <a:pt x="92627" y="87808"/>
                </a:lnTo>
                <a:lnTo>
                  <a:pt x="86277" y="76830"/>
                </a:lnTo>
                <a:close/>
              </a:path>
              <a:path w="95884" h="104775">
                <a:moveTo>
                  <a:pt x="84780" y="16095"/>
                </a:moveTo>
                <a:lnTo>
                  <a:pt x="48257" y="16095"/>
                </a:lnTo>
                <a:lnTo>
                  <a:pt x="60218" y="18267"/>
                </a:lnTo>
                <a:lnTo>
                  <a:pt x="68818" y="24144"/>
                </a:lnTo>
                <a:lnTo>
                  <a:pt x="74268" y="32765"/>
                </a:lnTo>
                <a:lnTo>
                  <a:pt x="76778" y="43170"/>
                </a:lnTo>
                <a:lnTo>
                  <a:pt x="94495" y="43170"/>
                </a:lnTo>
                <a:lnTo>
                  <a:pt x="92964" y="31793"/>
                </a:lnTo>
                <a:lnTo>
                  <a:pt x="84780" y="16095"/>
                </a:lnTo>
                <a:close/>
              </a:path>
            </a:pathLst>
          </a:custGeom>
          <a:solidFill>
            <a:srgbClr val="552112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5" name="object 15"/>
          <p:cNvSpPr/>
          <p:nvPr/>
        </p:nvSpPr>
        <p:spPr>
          <a:xfrm>
            <a:off x="10324427" y="421286"/>
            <a:ext cx="84645" cy="95586"/>
          </a:xfrm>
          <a:custGeom>
            <a:avLst/>
            <a:gdLst/>
            <a:ahLst/>
            <a:cxnLst/>
            <a:rect l="l" t="t" r="r" b="b"/>
            <a:pathLst>
              <a:path w="93345" h="105409">
                <a:moveTo>
                  <a:pt x="52649" y="0"/>
                </a:moveTo>
                <a:lnTo>
                  <a:pt x="31152" y="4013"/>
                </a:lnTo>
                <a:lnTo>
                  <a:pt x="14528" y="15094"/>
                </a:lnTo>
                <a:lnTo>
                  <a:pt x="3802" y="31801"/>
                </a:lnTo>
                <a:lnTo>
                  <a:pt x="0" y="52691"/>
                </a:lnTo>
                <a:lnTo>
                  <a:pt x="3814" y="73272"/>
                </a:lnTo>
                <a:lnTo>
                  <a:pt x="14618" y="90012"/>
                </a:lnTo>
                <a:lnTo>
                  <a:pt x="31454" y="101263"/>
                </a:lnTo>
                <a:lnTo>
                  <a:pt x="53365" y="105380"/>
                </a:lnTo>
                <a:lnTo>
                  <a:pt x="64567" y="104556"/>
                </a:lnTo>
                <a:lnTo>
                  <a:pt x="75017" y="102086"/>
                </a:lnTo>
                <a:lnTo>
                  <a:pt x="84510" y="97970"/>
                </a:lnTo>
                <a:lnTo>
                  <a:pt x="92839" y="92206"/>
                </a:lnTo>
                <a:lnTo>
                  <a:pt x="90299" y="87815"/>
                </a:lnTo>
                <a:lnTo>
                  <a:pt x="54820" y="87815"/>
                </a:lnTo>
                <a:lnTo>
                  <a:pt x="40710" y="85186"/>
                </a:lnTo>
                <a:lnTo>
                  <a:pt x="29609" y="77754"/>
                </a:lnTo>
                <a:lnTo>
                  <a:pt x="22343" y="66207"/>
                </a:lnTo>
                <a:lnTo>
                  <a:pt x="19737" y="51229"/>
                </a:lnTo>
                <a:lnTo>
                  <a:pt x="21907" y="38251"/>
                </a:lnTo>
                <a:lnTo>
                  <a:pt x="28326" y="27537"/>
                </a:lnTo>
                <a:lnTo>
                  <a:pt x="38857" y="20253"/>
                </a:lnTo>
                <a:lnTo>
                  <a:pt x="53364" y="17567"/>
                </a:lnTo>
                <a:lnTo>
                  <a:pt x="90343" y="17567"/>
                </a:lnTo>
                <a:lnTo>
                  <a:pt x="92839" y="13175"/>
                </a:lnTo>
                <a:lnTo>
                  <a:pt x="83680" y="7413"/>
                </a:lnTo>
                <a:lnTo>
                  <a:pt x="73836" y="3295"/>
                </a:lnTo>
                <a:lnTo>
                  <a:pt x="63446" y="824"/>
                </a:lnTo>
                <a:lnTo>
                  <a:pt x="52649" y="0"/>
                </a:lnTo>
                <a:close/>
              </a:path>
              <a:path w="93345" h="105409">
                <a:moveTo>
                  <a:pt x="84796" y="78304"/>
                </a:moveTo>
                <a:lnTo>
                  <a:pt x="78680" y="82260"/>
                </a:lnTo>
                <a:lnTo>
                  <a:pt x="71464" y="85255"/>
                </a:lnTo>
                <a:lnTo>
                  <a:pt x="63421" y="87152"/>
                </a:lnTo>
                <a:lnTo>
                  <a:pt x="54820" y="87815"/>
                </a:lnTo>
                <a:lnTo>
                  <a:pt x="90299" y="87815"/>
                </a:lnTo>
                <a:lnTo>
                  <a:pt x="84796" y="78304"/>
                </a:lnTo>
                <a:close/>
              </a:path>
              <a:path w="93345" h="105409">
                <a:moveTo>
                  <a:pt x="90343" y="17567"/>
                </a:moveTo>
                <a:lnTo>
                  <a:pt x="53364" y="17567"/>
                </a:lnTo>
                <a:lnTo>
                  <a:pt x="60951" y="18024"/>
                </a:lnTo>
                <a:lnTo>
                  <a:pt x="68535" y="19579"/>
                </a:lnTo>
                <a:lnTo>
                  <a:pt x="76391" y="22506"/>
                </a:lnTo>
                <a:lnTo>
                  <a:pt x="84796" y="27080"/>
                </a:lnTo>
                <a:lnTo>
                  <a:pt x="90343" y="17567"/>
                </a:lnTo>
                <a:close/>
              </a:path>
            </a:pathLst>
          </a:custGeom>
          <a:solidFill>
            <a:srgbClr val="552112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6" name="object 16"/>
          <p:cNvSpPr/>
          <p:nvPr/>
        </p:nvSpPr>
        <p:spPr>
          <a:xfrm>
            <a:off x="9495825" y="385453"/>
            <a:ext cx="320838" cy="13072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7" name="object 17"/>
          <p:cNvSpPr/>
          <p:nvPr/>
        </p:nvSpPr>
        <p:spPr>
          <a:xfrm>
            <a:off x="4390195" y="2681010"/>
            <a:ext cx="6258918" cy="417353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8" name="object 18"/>
          <p:cNvSpPr/>
          <p:nvPr/>
        </p:nvSpPr>
        <p:spPr>
          <a:xfrm>
            <a:off x="8668909" y="0"/>
            <a:ext cx="2275059" cy="3792342"/>
          </a:xfrm>
          <a:custGeom>
            <a:avLst/>
            <a:gdLst/>
            <a:ahLst/>
            <a:cxnLst/>
            <a:rect l="l" t="t" r="r" b="b"/>
            <a:pathLst>
              <a:path w="2508884" h="4182110">
                <a:moveTo>
                  <a:pt x="2508337" y="0"/>
                </a:moveTo>
                <a:lnTo>
                  <a:pt x="1012767" y="0"/>
                </a:lnTo>
                <a:lnTo>
                  <a:pt x="986411" y="19338"/>
                </a:lnTo>
                <a:lnTo>
                  <a:pt x="948148" y="48510"/>
                </a:lnTo>
                <a:lnTo>
                  <a:pt x="910584" y="78258"/>
                </a:lnTo>
                <a:lnTo>
                  <a:pt x="873721" y="108571"/>
                </a:lnTo>
                <a:lnTo>
                  <a:pt x="837564" y="139437"/>
                </a:lnTo>
                <a:lnTo>
                  <a:pt x="802117" y="170844"/>
                </a:lnTo>
                <a:lnTo>
                  <a:pt x="767382" y="202782"/>
                </a:lnTo>
                <a:lnTo>
                  <a:pt x="733363" y="235238"/>
                </a:lnTo>
                <a:lnTo>
                  <a:pt x="700064" y="268201"/>
                </a:lnTo>
                <a:lnTo>
                  <a:pt x="667490" y="301659"/>
                </a:lnTo>
                <a:lnTo>
                  <a:pt x="635642" y="335601"/>
                </a:lnTo>
                <a:lnTo>
                  <a:pt x="604526" y="370015"/>
                </a:lnTo>
                <a:lnTo>
                  <a:pt x="574145" y="404890"/>
                </a:lnTo>
                <a:lnTo>
                  <a:pt x="544501" y="440213"/>
                </a:lnTo>
                <a:lnTo>
                  <a:pt x="515600" y="475974"/>
                </a:lnTo>
                <a:lnTo>
                  <a:pt x="487445" y="512161"/>
                </a:lnTo>
                <a:lnTo>
                  <a:pt x="460039" y="548762"/>
                </a:lnTo>
                <a:lnTo>
                  <a:pt x="433386" y="585765"/>
                </a:lnTo>
                <a:lnTo>
                  <a:pt x="407490" y="623160"/>
                </a:lnTo>
                <a:lnTo>
                  <a:pt x="382354" y="660934"/>
                </a:lnTo>
                <a:lnTo>
                  <a:pt x="357983" y="699076"/>
                </a:lnTo>
                <a:lnTo>
                  <a:pt x="334378" y="737574"/>
                </a:lnTo>
                <a:lnTo>
                  <a:pt x="311546" y="776417"/>
                </a:lnTo>
                <a:lnTo>
                  <a:pt x="289488" y="815593"/>
                </a:lnTo>
                <a:lnTo>
                  <a:pt x="268209" y="855090"/>
                </a:lnTo>
                <a:lnTo>
                  <a:pt x="247712" y="894898"/>
                </a:lnTo>
                <a:lnTo>
                  <a:pt x="228001" y="935004"/>
                </a:lnTo>
                <a:lnTo>
                  <a:pt x="209080" y="975396"/>
                </a:lnTo>
                <a:lnTo>
                  <a:pt x="190952" y="1016064"/>
                </a:lnTo>
                <a:lnTo>
                  <a:pt x="173621" y="1056996"/>
                </a:lnTo>
                <a:lnTo>
                  <a:pt x="157091" y="1098179"/>
                </a:lnTo>
                <a:lnTo>
                  <a:pt x="141365" y="1139603"/>
                </a:lnTo>
                <a:lnTo>
                  <a:pt x="126447" y="1181256"/>
                </a:lnTo>
                <a:lnTo>
                  <a:pt x="112340" y="1223126"/>
                </a:lnTo>
                <a:lnTo>
                  <a:pt x="99049" y="1265202"/>
                </a:lnTo>
                <a:lnTo>
                  <a:pt x="86577" y="1307472"/>
                </a:lnTo>
                <a:lnTo>
                  <a:pt x="74927" y="1349925"/>
                </a:lnTo>
                <a:lnTo>
                  <a:pt x="64103" y="1392548"/>
                </a:lnTo>
                <a:lnTo>
                  <a:pt x="54110" y="1435331"/>
                </a:lnTo>
                <a:lnTo>
                  <a:pt x="44950" y="1478262"/>
                </a:lnTo>
                <a:lnTo>
                  <a:pt x="36627" y="1521329"/>
                </a:lnTo>
                <a:lnTo>
                  <a:pt x="29145" y="1564521"/>
                </a:lnTo>
                <a:lnTo>
                  <a:pt x="22507" y="1607826"/>
                </a:lnTo>
                <a:lnTo>
                  <a:pt x="16718" y="1651232"/>
                </a:lnTo>
                <a:lnTo>
                  <a:pt x="11781" y="1694728"/>
                </a:lnTo>
                <a:lnTo>
                  <a:pt x="7699" y="1738302"/>
                </a:lnTo>
                <a:lnTo>
                  <a:pt x="4476" y="1781943"/>
                </a:lnTo>
                <a:lnTo>
                  <a:pt x="2116" y="1825640"/>
                </a:lnTo>
                <a:lnTo>
                  <a:pt x="623" y="1869380"/>
                </a:lnTo>
                <a:lnTo>
                  <a:pt x="0" y="1913151"/>
                </a:lnTo>
                <a:lnTo>
                  <a:pt x="250" y="1956944"/>
                </a:lnTo>
                <a:lnTo>
                  <a:pt x="1378" y="2000745"/>
                </a:lnTo>
                <a:lnTo>
                  <a:pt x="3387" y="2044543"/>
                </a:lnTo>
                <a:lnTo>
                  <a:pt x="6281" y="2088327"/>
                </a:lnTo>
                <a:lnTo>
                  <a:pt x="10063" y="2132085"/>
                </a:lnTo>
                <a:lnTo>
                  <a:pt x="14738" y="2175806"/>
                </a:lnTo>
                <a:lnTo>
                  <a:pt x="20308" y="2219477"/>
                </a:lnTo>
                <a:lnTo>
                  <a:pt x="26778" y="2263088"/>
                </a:lnTo>
                <a:lnTo>
                  <a:pt x="34150" y="2306627"/>
                </a:lnTo>
                <a:lnTo>
                  <a:pt x="42430" y="2350081"/>
                </a:lnTo>
                <a:lnTo>
                  <a:pt x="51620" y="2393441"/>
                </a:lnTo>
                <a:lnTo>
                  <a:pt x="61724" y="2436693"/>
                </a:lnTo>
                <a:lnTo>
                  <a:pt x="72745" y="2479827"/>
                </a:lnTo>
                <a:lnTo>
                  <a:pt x="84688" y="2522830"/>
                </a:lnTo>
                <a:lnTo>
                  <a:pt x="97556" y="2565692"/>
                </a:lnTo>
                <a:lnTo>
                  <a:pt x="111353" y="2608401"/>
                </a:lnTo>
                <a:lnTo>
                  <a:pt x="126082" y="2650944"/>
                </a:lnTo>
                <a:lnTo>
                  <a:pt x="141747" y="2693311"/>
                </a:lnTo>
                <a:lnTo>
                  <a:pt x="158352" y="2735490"/>
                </a:lnTo>
                <a:lnTo>
                  <a:pt x="175900" y="2777470"/>
                </a:lnTo>
                <a:lnTo>
                  <a:pt x="194396" y="2819238"/>
                </a:lnTo>
                <a:lnTo>
                  <a:pt x="213841" y="2860783"/>
                </a:lnTo>
                <a:lnTo>
                  <a:pt x="234241" y="2902094"/>
                </a:lnTo>
                <a:lnTo>
                  <a:pt x="255600" y="2943159"/>
                </a:lnTo>
                <a:lnTo>
                  <a:pt x="277919" y="2983966"/>
                </a:lnTo>
                <a:lnTo>
                  <a:pt x="301204" y="3024505"/>
                </a:lnTo>
                <a:lnTo>
                  <a:pt x="325055" y="3064110"/>
                </a:lnTo>
                <a:lnTo>
                  <a:pt x="349629" y="3103079"/>
                </a:lnTo>
                <a:lnTo>
                  <a:pt x="374913" y="3141408"/>
                </a:lnTo>
                <a:lnTo>
                  <a:pt x="400895" y="3179095"/>
                </a:lnTo>
                <a:lnTo>
                  <a:pt x="427565" y="3216136"/>
                </a:lnTo>
                <a:lnTo>
                  <a:pt x="454910" y="3252528"/>
                </a:lnTo>
                <a:lnTo>
                  <a:pt x="482918" y="3288269"/>
                </a:lnTo>
                <a:lnTo>
                  <a:pt x="511577" y="3323356"/>
                </a:lnTo>
                <a:lnTo>
                  <a:pt x="540877" y="3357786"/>
                </a:lnTo>
                <a:lnTo>
                  <a:pt x="570804" y="3391555"/>
                </a:lnTo>
                <a:lnTo>
                  <a:pt x="601347" y="3424662"/>
                </a:lnTo>
                <a:lnTo>
                  <a:pt x="632495" y="3457103"/>
                </a:lnTo>
                <a:lnTo>
                  <a:pt x="664235" y="3488875"/>
                </a:lnTo>
                <a:lnTo>
                  <a:pt x="696556" y="3519976"/>
                </a:lnTo>
                <a:lnTo>
                  <a:pt x="729446" y="3550402"/>
                </a:lnTo>
                <a:lnTo>
                  <a:pt x="762894" y="3580151"/>
                </a:lnTo>
                <a:lnTo>
                  <a:pt x="796886" y="3609220"/>
                </a:lnTo>
                <a:lnTo>
                  <a:pt x="831412" y="3637606"/>
                </a:lnTo>
                <a:lnTo>
                  <a:pt x="866460" y="3665305"/>
                </a:lnTo>
                <a:lnTo>
                  <a:pt x="902018" y="3692316"/>
                </a:lnTo>
                <a:lnTo>
                  <a:pt x="938074" y="3718635"/>
                </a:lnTo>
                <a:lnTo>
                  <a:pt x="974616" y="3744259"/>
                </a:lnTo>
                <a:lnTo>
                  <a:pt x="1011633" y="3769186"/>
                </a:lnTo>
                <a:lnTo>
                  <a:pt x="1049112" y="3793412"/>
                </a:lnTo>
                <a:lnTo>
                  <a:pt x="1087043" y="3816935"/>
                </a:lnTo>
                <a:lnTo>
                  <a:pt x="1125412" y="3839752"/>
                </a:lnTo>
                <a:lnTo>
                  <a:pt x="1164209" y="3861859"/>
                </a:lnTo>
                <a:lnTo>
                  <a:pt x="1203422" y="3883255"/>
                </a:lnTo>
                <a:lnTo>
                  <a:pt x="1243038" y="3903936"/>
                </a:lnTo>
                <a:lnTo>
                  <a:pt x="1283046" y="3923899"/>
                </a:lnTo>
                <a:lnTo>
                  <a:pt x="1323435" y="3943141"/>
                </a:lnTo>
                <a:lnTo>
                  <a:pt x="1364191" y="3961660"/>
                </a:lnTo>
                <a:lnTo>
                  <a:pt x="1405305" y="3979452"/>
                </a:lnTo>
                <a:lnTo>
                  <a:pt x="1446763" y="3996515"/>
                </a:lnTo>
                <a:lnTo>
                  <a:pt x="1488554" y="4012846"/>
                </a:lnTo>
                <a:lnTo>
                  <a:pt x="1530666" y="4028442"/>
                </a:lnTo>
                <a:lnTo>
                  <a:pt x="1573087" y="4043299"/>
                </a:lnTo>
                <a:lnTo>
                  <a:pt x="1615806" y="4057416"/>
                </a:lnTo>
                <a:lnTo>
                  <a:pt x="1658811" y="4070789"/>
                </a:lnTo>
                <a:lnTo>
                  <a:pt x="1702090" y="4083416"/>
                </a:lnTo>
                <a:lnTo>
                  <a:pt x="1745631" y="4095293"/>
                </a:lnTo>
                <a:lnTo>
                  <a:pt x="1789422" y="4106418"/>
                </a:lnTo>
                <a:lnTo>
                  <a:pt x="1833452" y="4116787"/>
                </a:lnTo>
                <a:lnTo>
                  <a:pt x="1877708" y="4126398"/>
                </a:lnTo>
                <a:lnTo>
                  <a:pt x="1922180" y="4135248"/>
                </a:lnTo>
                <a:lnTo>
                  <a:pt x="1966855" y="4143334"/>
                </a:lnTo>
                <a:lnTo>
                  <a:pt x="2011721" y="4150653"/>
                </a:lnTo>
                <a:lnTo>
                  <a:pt x="2056766" y="4157202"/>
                </a:lnTo>
                <a:lnTo>
                  <a:pt x="2101980" y="4162979"/>
                </a:lnTo>
                <a:lnTo>
                  <a:pt x="2147349" y="4167980"/>
                </a:lnTo>
                <a:lnTo>
                  <a:pt x="2192863" y="4172203"/>
                </a:lnTo>
                <a:lnTo>
                  <a:pt x="2238508" y="4175645"/>
                </a:lnTo>
                <a:lnTo>
                  <a:pt x="2284275" y="4178302"/>
                </a:lnTo>
                <a:lnTo>
                  <a:pt x="2330150" y="4180172"/>
                </a:lnTo>
                <a:lnTo>
                  <a:pt x="2376122" y="4181253"/>
                </a:lnTo>
                <a:lnTo>
                  <a:pt x="2422180" y="4181540"/>
                </a:lnTo>
                <a:lnTo>
                  <a:pt x="2468310" y="4181032"/>
                </a:lnTo>
                <a:lnTo>
                  <a:pt x="2508337" y="4179900"/>
                </a:lnTo>
                <a:lnTo>
                  <a:pt x="2508337" y="1880870"/>
                </a:lnTo>
                <a:lnTo>
                  <a:pt x="2325584" y="1880870"/>
                </a:lnTo>
                <a:lnTo>
                  <a:pt x="2338651" y="1874968"/>
                </a:lnTo>
                <a:lnTo>
                  <a:pt x="2376686" y="1862804"/>
                </a:lnTo>
                <a:lnTo>
                  <a:pt x="2433937" y="1846115"/>
                </a:lnTo>
                <a:lnTo>
                  <a:pt x="2504654" y="1826641"/>
                </a:lnTo>
                <a:lnTo>
                  <a:pt x="2508337" y="1825679"/>
                </a:lnTo>
                <a:lnTo>
                  <a:pt x="2508337" y="0"/>
                </a:lnTo>
                <a:close/>
              </a:path>
              <a:path w="2508884" h="4182110">
                <a:moveTo>
                  <a:pt x="2508337" y="1837974"/>
                </a:moveTo>
                <a:lnTo>
                  <a:pt x="2439741" y="1855938"/>
                </a:lnTo>
                <a:lnTo>
                  <a:pt x="2381179" y="1870329"/>
                </a:lnTo>
                <a:lnTo>
                  <a:pt x="2341142" y="1879099"/>
                </a:lnTo>
                <a:lnTo>
                  <a:pt x="2325584" y="1880870"/>
                </a:lnTo>
                <a:lnTo>
                  <a:pt x="2508337" y="1880870"/>
                </a:lnTo>
                <a:lnTo>
                  <a:pt x="2508337" y="183797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9" name="object 19"/>
          <p:cNvSpPr/>
          <p:nvPr/>
        </p:nvSpPr>
        <p:spPr>
          <a:xfrm>
            <a:off x="8945511" y="5538133"/>
            <a:ext cx="1998091" cy="1316897"/>
          </a:xfrm>
          <a:custGeom>
            <a:avLst/>
            <a:gdLst/>
            <a:ahLst/>
            <a:cxnLst/>
            <a:rect l="l" t="t" r="r" b="b"/>
            <a:pathLst>
              <a:path w="2203450" h="1452245">
                <a:moveTo>
                  <a:pt x="1580086" y="0"/>
                </a:moveTo>
                <a:lnTo>
                  <a:pt x="1535203" y="1238"/>
                </a:lnTo>
                <a:lnTo>
                  <a:pt x="1490388" y="3720"/>
                </a:lnTo>
                <a:lnTo>
                  <a:pt x="1445667" y="7442"/>
                </a:lnTo>
                <a:lnTo>
                  <a:pt x="1401068" y="12401"/>
                </a:lnTo>
                <a:lnTo>
                  <a:pt x="1356621" y="18594"/>
                </a:lnTo>
                <a:lnTo>
                  <a:pt x="1312351" y="26018"/>
                </a:lnTo>
                <a:lnTo>
                  <a:pt x="1268289" y="34670"/>
                </a:lnTo>
                <a:lnTo>
                  <a:pt x="1224461" y="44546"/>
                </a:lnTo>
                <a:lnTo>
                  <a:pt x="1180895" y="55643"/>
                </a:lnTo>
                <a:lnTo>
                  <a:pt x="1137620" y="67959"/>
                </a:lnTo>
                <a:lnTo>
                  <a:pt x="1094663" y="81490"/>
                </a:lnTo>
                <a:lnTo>
                  <a:pt x="1052052" y="96233"/>
                </a:lnTo>
                <a:lnTo>
                  <a:pt x="1009816" y="112184"/>
                </a:lnTo>
                <a:lnTo>
                  <a:pt x="967982" y="129342"/>
                </a:lnTo>
                <a:lnTo>
                  <a:pt x="926578" y="147703"/>
                </a:lnTo>
                <a:lnTo>
                  <a:pt x="885632" y="167263"/>
                </a:lnTo>
                <a:lnTo>
                  <a:pt x="845172" y="188019"/>
                </a:lnTo>
                <a:lnTo>
                  <a:pt x="805226" y="209969"/>
                </a:lnTo>
                <a:lnTo>
                  <a:pt x="765822" y="233110"/>
                </a:lnTo>
                <a:lnTo>
                  <a:pt x="726988" y="257437"/>
                </a:lnTo>
                <a:lnTo>
                  <a:pt x="688752" y="282948"/>
                </a:lnTo>
                <a:lnTo>
                  <a:pt x="651141" y="309641"/>
                </a:lnTo>
                <a:lnTo>
                  <a:pt x="614185" y="337511"/>
                </a:lnTo>
                <a:lnTo>
                  <a:pt x="577910" y="366556"/>
                </a:lnTo>
                <a:lnTo>
                  <a:pt x="542345" y="396772"/>
                </a:lnTo>
                <a:lnTo>
                  <a:pt x="507517" y="428157"/>
                </a:lnTo>
                <a:lnTo>
                  <a:pt x="473455" y="460707"/>
                </a:lnTo>
                <a:lnTo>
                  <a:pt x="440187" y="494419"/>
                </a:lnTo>
                <a:lnTo>
                  <a:pt x="407740" y="529291"/>
                </a:lnTo>
                <a:lnTo>
                  <a:pt x="376142" y="565318"/>
                </a:lnTo>
                <a:lnTo>
                  <a:pt x="345422" y="602499"/>
                </a:lnTo>
                <a:lnTo>
                  <a:pt x="315817" y="640567"/>
                </a:lnTo>
                <a:lnTo>
                  <a:pt x="287532" y="679237"/>
                </a:lnTo>
                <a:lnTo>
                  <a:pt x="260562" y="718482"/>
                </a:lnTo>
                <a:lnTo>
                  <a:pt x="234906" y="758273"/>
                </a:lnTo>
                <a:lnTo>
                  <a:pt x="210559" y="798582"/>
                </a:lnTo>
                <a:lnTo>
                  <a:pt x="187519" y="839382"/>
                </a:lnTo>
                <a:lnTo>
                  <a:pt x="165783" y="880644"/>
                </a:lnTo>
                <a:lnTo>
                  <a:pt x="145348" y="922341"/>
                </a:lnTo>
                <a:lnTo>
                  <a:pt x="126210" y="964445"/>
                </a:lnTo>
                <a:lnTo>
                  <a:pt x="108366" y="1006928"/>
                </a:lnTo>
                <a:lnTo>
                  <a:pt x="91814" y="1049762"/>
                </a:lnTo>
                <a:lnTo>
                  <a:pt x="76550" y="1092918"/>
                </a:lnTo>
                <a:lnTo>
                  <a:pt x="62572" y="1136370"/>
                </a:lnTo>
                <a:lnTo>
                  <a:pt x="49875" y="1180089"/>
                </a:lnTo>
                <a:lnTo>
                  <a:pt x="38457" y="1224047"/>
                </a:lnTo>
                <a:lnTo>
                  <a:pt x="28316" y="1268217"/>
                </a:lnTo>
                <a:lnTo>
                  <a:pt x="19447" y="1312570"/>
                </a:lnTo>
                <a:lnTo>
                  <a:pt x="11848" y="1357078"/>
                </a:lnTo>
                <a:lnTo>
                  <a:pt x="5515" y="1401714"/>
                </a:lnTo>
                <a:lnTo>
                  <a:pt x="446" y="1446450"/>
                </a:lnTo>
                <a:lnTo>
                  <a:pt x="0" y="1451709"/>
                </a:lnTo>
                <a:lnTo>
                  <a:pt x="2203305" y="1451710"/>
                </a:lnTo>
                <a:lnTo>
                  <a:pt x="2203305" y="116408"/>
                </a:lnTo>
                <a:lnTo>
                  <a:pt x="2199800" y="114942"/>
                </a:lnTo>
                <a:lnTo>
                  <a:pt x="2156917" y="98448"/>
                </a:lnTo>
                <a:lnTo>
                  <a:pt x="2113710" y="83242"/>
                </a:lnTo>
                <a:lnTo>
                  <a:pt x="2070207" y="69318"/>
                </a:lnTo>
                <a:lnTo>
                  <a:pt x="2026435" y="56676"/>
                </a:lnTo>
                <a:lnTo>
                  <a:pt x="1982422" y="45311"/>
                </a:lnTo>
                <a:lnTo>
                  <a:pt x="1938196" y="35220"/>
                </a:lnTo>
                <a:lnTo>
                  <a:pt x="1893785" y="26401"/>
                </a:lnTo>
                <a:lnTo>
                  <a:pt x="1849218" y="18850"/>
                </a:lnTo>
                <a:lnTo>
                  <a:pt x="1804522" y="12563"/>
                </a:lnTo>
                <a:lnTo>
                  <a:pt x="1759725" y="7539"/>
                </a:lnTo>
                <a:lnTo>
                  <a:pt x="1714855" y="3774"/>
                </a:lnTo>
                <a:lnTo>
                  <a:pt x="1669940" y="1264"/>
                </a:lnTo>
                <a:lnTo>
                  <a:pt x="1625007" y="7"/>
                </a:lnTo>
                <a:lnTo>
                  <a:pt x="158008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20" name="object 20"/>
          <p:cNvSpPr/>
          <p:nvPr/>
        </p:nvSpPr>
        <p:spPr>
          <a:xfrm>
            <a:off x="8156049" y="329224"/>
            <a:ext cx="2629188" cy="4844938"/>
          </a:xfrm>
          <a:custGeom>
            <a:avLst/>
            <a:gdLst/>
            <a:ahLst/>
            <a:cxnLst/>
            <a:rect l="l" t="t" r="r" b="b"/>
            <a:pathLst>
              <a:path w="2899409" h="5342890">
                <a:moveTo>
                  <a:pt x="184457" y="0"/>
                </a:moveTo>
                <a:lnTo>
                  <a:pt x="169899" y="47127"/>
                </a:lnTo>
                <a:lnTo>
                  <a:pt x="144582" y="135499"/>
                </a:lnTo>
                <a:lnTo>
                  <a:pt x="116916" y="241303"/>
                </a:lnTo>
                <a:lnTo>
                  <a:pt x="91670" y="350215"/>
                </a:lnTo>
                <a:lnTo>
                  <a:pt x="69608" y="457573"/>
                </a:lnTo>
                <a:lnTo>
                  <a:pt x="50139" y="566829"/>
                </a:lnTo>
                <a:lnTo>
                  <a:pt x="33493" y="677294"/>
                </a:lnTo>
                <a:lnTo>
                  <a:pt x="19810" y="788794"/>
                </a:lnTo>
                <a:lnTo>
                  <a:pt x="9115" y="900467"/>
                </a:lnTo>
                <a:lnTo>
                  <a:pt x="1311" y="1011968"/>
                </a:lnTo>
                <a:lnTo>
                  <a:pt x="0" y="1037880"/>
                </a:lnTo>
                <a:lnTo>
                  <a:pt x="0" y="1459740"/>
                </a:lnTo>
                <a:lnTo>
                  <a:pt x="7735" y="1580344"/>
                </a:lnTo>
                <a:lnTo>
                  <a:pt x="17866" y="1691154"/>
                </a:lnTo>
                <a:lnTo>
                  <a:pt x="31004" y="1802482"/>
                </a:lnTo>
                <a:lnTo>
                  <a:pt x="47158" y="1913292"/>
                </a:lnTo>
                <a:lnTo>
                  <a:pt x="66258" y="2023239"/>
                </a:lnTo>
                <a:lnTo>
                  <a:pt x="88045" y="2131805"/>
                </a:lnTo>
                <a:lnTo>
                  <a:pt x="112285" y="2238645"/>
                </a:lnTo>
                <a:lnTo>
                  <a:pt x="139985" y="2346693"/>
                </a:lnTo>
                <a:lnTo>
                  <a:pt x="169899" y="2451980"/>
                </a:lnTo>
                <a:lnTo>
                  <a:pt x="202390" y="2556059"/>
                </a:lnTo>
                <a:lnTo>
                  <a:pt x="237697" y="2659792"/>
                </a:lnTo>
                <a:lnTo>
                  <a:pt x="276070" y="2763180"/>
                </a:lnTo>
                <a:lnTo>
                  <a:pt x="355698" y="2955631"/>
                </a:lnTo>
                <a:lnTo>
                  <a:pt x="448828" y="3152569"/>
                </a:lnTo>
                <a:lnTo>
                  <a:pt x="551501" y="3343983"/>
                </a:lnTo>
                <a:lnTo>
                  <a:pt x="663480" y="3529702"/>
                </a:lnTo>
                <a:lnTo>
                  <a:pt x="784656" y="3709725"/>
                </a:lnTo>
                <a:lnTo>
                  <a:pt x="914206" y="3883362"/>
                </a:lnTo>
                <a:lnTo>
                  <a:pt x="1052059" y="4050699"/>
                </a:lnTo>
                <a:lnTo>
                  <a:pt x="1198725" y="4211978"/>
                </a:lnTo>
                <a:lnTo>
                  <a:pt x="1352963" y="4365990"/>
                </a:lnTo>
                <a:lnTo>
                  <a:pt x="1514481" y="4512666"/>
                </a:lnTo>
                <a:lnTo>
                  <a:pt x="1683517" y="4652111"/>
                </a:lnTo>
                <a:lnTo>
                  <a:pt x="1859688" y="4783927"/>
                </a:lnTo>
                <a:lnTo>
                  <a:pt x="2042153" y="4907647"/>
                </a:lnTo>
                <a:lnTo>
                  <a:pt x="2231552" y="5023290"/>
                </a:lnTo>
                <a:lnTo>
                  <a:pt x="2426608" y="5130303"/>
                </a:lnTo>
                <a:lnTo>
                  <a:pt x="2628050" y="5228703"/>
                </a:lnTo>
                <a:lnTo>
                  <a:pt x="2835330" y="5318110"/>
                </a:lnTo>
                <a:lnTo>
                  <a:pt x="2898865" y="5342688"/>
                </a:lnTo>
                <a:lnTo>
                  <a:pt x="184457" y="0"/>
                </a:lnTo>
                <a:close/>
              </a:path>
            </a:pathLst>
          </a:custGeom>
          <a:solidFill>
            <a:srgbClr val="F1EBDE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21" name="object 21"/>
          <p:cNvSpPr/>
          <p:nvPr/>
        </p:nvSpPr>
        <p:spPr>
          <a:xfrm>
            <a:off x="1247608" y="4483565"/>
            <a:ext cx="3437061" cy="2371221"/>
          </a:xfrm>
          <a:custGeom>
            <a:avLst/>
            <a:gdLst/>
            <a:ahLst/>
            <a:cxnLst/>
            <a:rect l="l" t="t" r="r" b="b"/>
            <a:pathLst>
              <a:path w="3790315" h="2614929">
                <a:moveTo>
                  <a:pt x="3246465" y="1272906"/>
                </a:moveTo>
                <a:lnTo>
                  <a:pt x="582769" y="1272906"/>
                </a:lnTo>
                <a:lnTo>
                  <a:pt x="632876" y="1273720"/>
                </a:lnTo>
                <a:lnTo>
                  <a:pt x="682856" y="1275576"/>
                </a:lnTo>
                <a:lnTo>
                  <a:pt x="732686" y="1278470"/>
                </a:lnTo>
                <a:lnTo>
                  <a:pt x="782344" y="1282397"/>
                </a:lnTo>
                <a:lnTo>
                  <a:pt x="831807" y="1287353"/>
                </a:lnTo>
                <a:lnTo>
                  <a:pt x="881052" y="1293335"/>
                </a:lnTo>
                <a:lnTo>
                  <a:pt x="930055" y="1300338"/>
                </a:lnTo>
                <a:lnTo>
                  <a:pt x="978795" y="1308358"/>
                </a:lnTo>
                <a:lnTo>
                  <a:pt x="1027248" y="1317392"/>
                </a:lnTo>
                <a:lnTo>
                  <a:pt x="1075391" y="1327435"/>
                </a:lnTo>
                <a:lnTo>
                  <a:pt x="1123201" y="1338483"/>
                </a:lnTo>
                <a:lnTo>
                  <a:pt x="1170657" y="1350533"/>
                </a:lnTo>
                <a:lnTo>
                  <a:pt x="1217734" y="1363580"/>
                </a:lnTo>
                <a:lnTo>
                  <a:pt x="1264410" y="1377620"/>
                </a:lnTo>
                <a:lnTo>
                  <a:pt x="1310662" y="1392649"/>
                </a:lnTo>
                <a:lnTo>
                  <a:pt x="1356467" y="1408664"/>
                </a:lnTo>
                <a:lnTo>
                  <a:pt x="1401803" y="1425660"/>
                </a:lnTo>
                <a:lnTo>
                  <a:pt x="1446646" y="1443633"/>
                </a:lnTo>
                <a:lnTo>
                  <a:pt x="1490973" y="1462579"/>
                </a:lnTo>
                <a:lnTo>
                  <a:pt x="1534762" y="1482494"/>
                </a:lnTo>
                <a:lnTo>
                  <a:pt x="1577991" y="1503375"/>
                </a:lnTo>
                <a:lnTo>
                  <a:pt x="1620635" y="1525217"/>
                </a:lnTo>
                <a:lnTo>
                  <a:pt x="1662768" y="1548071"/>
                </a:lnTo>
                <a:lnTo>
                  <a:pt x="1704079" y="1571767"/>
                </a:lnTo>
                <a:lnTo>
                  <a:pt x="1744834" y="1596468"/>
                </a:lnTo>
                <a:lnTo>
                  <a:pt x="1784914" y="1622115"/>
                </a:lnTo>
                <a:lnTo>
                  <a:pt x="1824295" y="1648702"/>
                </a:lnTo>
                <a:lnTo>
                  <a:pt x="1862955" y="1676226"/>
                </a:lnTo>
                <a:lnTo>
                  <a:pt x="1900871" y="1704684"/>
                </a:lnTo>
                <a:lnTo>
                  <a:pt x="1938020" y="1734070"/>
                </a:lnTo>
                <a:lnTo>
                  <a:pt x="1975882" y="1765652"/>
                </a:lnTo>
                <a:lnTo>
                  <a:pt x="2012508" y="1797897"/>
                </a:lnTo>
                <a:lnTo>
                  <a:pt x="2047896" y="1830785"/>
                </a:lnTo>
                <a:lnTo>
                  <a:pt x="2082047" y="1864293"/>
                </a:lnTo>
                <a:lnTo>
                  <a:pt x="2114961" y="1898401"/>
                </a:lnTo>
                <a:lnTo>
                  <a:pt x="2146638" y="1933088"/>
                </a:lnTo>
                <a:lnTo>
                  <a:pt x="2177078" y="1968334"/>
                </a:lnTo>
                <a:lnTo>
                  <a:pt x="2206280" y="2004117"/>
                </a:lnTo>
                <a:lnTo>
                  <a:pt x="2234245" y="2040417"/>
                </a:lnTo>
                <a:lnTo>
                  <a:pt x="2260972" y="2077212"/>
                </a:lnTo>
                <a:lnTo>
                  <a:pt x="2286462" y="2114482"/>
                </a:lnTo>
                <a:lnTo>
                  <a:pt x="2310714" y="2152206"/>
                </a:lnTo>
                <a:lnTo>
                  <a:pt x="2333728" y="2190362"/>
                </a:lnTo>
                <a:lnTo>
                  <a:pt x="2355505" y="2228931"/>
                </a:lnTo>
                <a:lnTo>
                  <a:pt x="2376044" y="2267890"/>
                </a:lnTo>
                <a:lnTo>
                  <a:pt x="2395345" y="2307220"/>
                </a:lnTo>
                <a:lnTo>
                  <a:pt x="2413408" y="2346899"/>
                </a:lnTo>
                <a:lnTo>
                  <a:pt x="2430234" y="2386906"/>
                </a:lnTo>
                <a:lnTo>
                  <a:pt x="2445821" y="2427220"/>
                </a:lnTo>
                <a:lnTo>
                  <a:pt x="2460170" y="2467821"/>
                </a:lnTo>
                <a:lnTo>
                  <a:pt x="2473313" y="2508795"/>
                </a:lnTo>
                <a:lnTo>
                  <a:pt x="2485155" y="2549799"/>
                </a:lnTo>
                <a:lnTo>
                  <a:pt x="2495789" y="2591134"/>
                </a:lnTo>
                <a:lnTo>
                  <a:pt x="2501112" y="2614662"/>
                </a:lnTo>
                <a:lnTo>
                  <a:pt x="3789923" y="2614662"/>
                </a:lnTo>
                <a:lnTo>
                  <a:pt x="3782383" y="2555584"/>
                </a:lnTo>
                <a:lnTo>
                  <a:pt x="3775380" y="2508688"/>
                </a:lnTo>
                <a:lnTo>
                  <a:pt x="3767578" y="2462063"/>
                </a:lnTo>
                <a:lnTo>
                  <a:pt x="3758921" y="2415398"/>
                </a:lnTo>
                <a:lnTo>
                  <a:pt x="3749424" y="2368807"/>
                </a:lnTo>
                <a:lnTo>
                  <a:pt x="3739086" y="2322300"/>
                </a:lnTo>
                <a:lnTo>
                  <a:pt x="3727904" y="2275885"/>
                </a:lnTo>
                <a:lnTo>
                  <a:pt x="3715877" y="2229572"/>
                </a:lnTo>
                <a:lnTo>
                  <a:pt x="3703003" y="2183368"/>
                </a:lnTo>
                <a:lnTo>
                  <a:pt x="3689279" y="2137282"/>
                </a:lnTo>
                <a:lnTo>
                  <a:pt x="3674704" y="2091324"/>
                </a:lnTo>
                <a:lnTo>
                  <a:pt x="3659275" y="2045502"/>
                </a:lnTo>
                <a:lnTo>
                  <a:pt x="3642991" y="1999825"/>
                </a:lnTo>
                <a:lnTo>
                  <a:pt x="3625850" y="1954301"/>
                </a:lnTo>
                <a:lnTo>
                  <a:pt x="3609066" y="1911917"/>
                </a:lnTo>
                <a:lnTo>
                  <a:pt x="3591641" y="1869916"/>
                </a:lnTo>
                <a:lnTo>
                  <a:pt x="3573581" y="1828303"/>
                </a:lnTo>
                <a:lnTo>
                  <a:pt x="3554892" y="1787079"/>
                </a:lnTo>
                <a:lnTo>
                  <a:pt x="3535582" y="1746247"/>
                </a:lnTo>
                <a:lnTo>
                  <a:pt x="3515656" y="1705810"/>
                </a:lnTo>
                <a:lnTo>
                  <a:pt x="3495121" y="1665771"/>
                </a:lnTo>
                <a:lnTo>
                  <a:pt x="3473985" y="1626133"/>
                </a:lnTo>
                <a:lnTo>
                  <a:pt x="3452253" y="1586899"/>
                </a:lnTo>
                <a:lnTo>
                  <a:pt x="3429901" y="1548015"/>
                </a:lnTo>
                <a:lnTo>
                  <a:pt x="3407032" y="1509652"/>
                </a:lnTo>
                <a:lnTo>
                  <a:pt x="3383555" y="1471645"/>
                </a:lnTo>
                <a:lnTo>
                  <a:pt x="3359510" y="1434053"/>
                </a:lnTo>
                <a:lnTo>
                  <a:pt x="3334903" y="1396878"/>
                </a:lnTo>
                <a:lnTo>
                  <a:pt x="3309741" y="1360124"/>
                </a:lnTo>
                <a:lnTo>
                  <a:pt x="3284031" y="1323794"/>
                </a:lnTo>
                <a:lnTo>
                  <a:pt x="3257779" y="1287889"/>
                </a:lnTo>
                <a:lnTo>
                  <a:pt x="3246465" y="1272906"/>
                </a:lnTo>
                <a:close/>
              </a:path>
              <a:path w="3790315" h="2614929">
                <a:moveTo>
                  <a:pt x="567780" y="0"/>
                </a:moveTo>
                <a:lnTo>
                  <a:pt x="520295" y="290"/>
                </a:lnTo>
                <a:lnTo>
                  <a:pt x="472736" y="1204"/>
                </a:lnTo>
                <a:lnTo>
                  <a:pt x="425111" y="2744"/>
                </a:lnTo>
                <a:lnTo>
                  <a:pt x="377424" y="4913"/>
                </a:lnTo>
                <a:lnTo>
                  <a:pt x="329685" y="7713"/>
                </a:lnTo>
                <a:lnTo>
                  <a:pt x="281898" y="11147"/>
                </a:lnTo>
                <a:lnTo>
                  <a:pt x="234071" y="15219"/>
                </a:lnTo>
                <a:lnTo>
                  <a:pt x="186210" y="19930"/>
                </a:lnTo>
                <a:lnTo>
                  <a:pt x="138322" y="25285"/>
                </a:lnTo>
                <a:lnTo>
                  <a:pt x="90414" y="31285"/>
                </a:lnTo>
                <a:lnTo>
                  <a:pt x="42492" y="37933"/>
                </a:lnTo>
                <a:lnTo>
                  <a:pt x="0" y="44404"/>
                </a:lnTo>
                <a:lnTo>
                  <a:pt x="0" y="1340991"/>
                </a:lnTo>
                <a:lnTo>
                  <a:pt x="29769" y="1333827"/>
                </a:lnTo>
                <a:lnTo>
                  <a:pt x="79760" y="1322921"/>
                </a:lnTo>
                <a:lnTo>
                  <a:pt x="129877" y="1313100"/>
                </a:lnTo>
                <a:lnTo>
                  <a:pt x="180096" y="1304361"/>
                </a:lnTo>
                <a:lnTo>
                  <a:pt x="230393" y="1296700"/>
                </a:lnTo>
                <a:lnTo>
                  <a:pt x="280747" y="1290113"/>
                </a:lnTo>
                <a:lnTo>
                  <a:pt x="331134" y="1284594"/>
                </a:lnTo>
                <a:lnTo>
                  <a:pt x="381531" y="1280142"/>
                </a:lnTo>
                <a:lnTo>
                  <a:pt x="431916" y="1276750"/>
                </a:lnTo>
                <a:lnTo>
                  <a:pt x="482266" y="1274417"/>
                </a:lnTo>
                <a:lnTo>
                  <a:pt x="532558" y="1273137"/>
                </a:lnTo>
                <a:lnTo>
                  <a:pt x="3246465" y="1272906"/>
                </a:lnTo>
                <a:lnTo>
                  <a:pt x="3230992" y="1252413"/>
                </a:lnTo>
                <a:lnTo>
                  <a:pt x="3203677" y="1217369"/>
                </a:lnTo>
                <a:lnTo>
                  <a:pt x="3175840" y="1182760"/>
                </a:lnTo>
                <a:lnTo>
                  <a:pt x="3147488" y="1148588"/>
                </a:lnTo>
                <a:lnTo>
                  <a:pt x="3118628" y="1114856"/>
                </a:lnTo>
                <a:lnTo>
                  <a:pt x="3089266" y="1081566"/>
                </a:lnTo>
                <a:lnTo>
                  <a:pt x="3059410" y="1048723"/>
                </a:lnTo>
                <a:lnTo>
                  <a:pt x="3029065" y="1016328"/>
                </a:lnTo>
                <a:lnTo>
                  <a:pt x="2998239" y="984385"/>
                </a:lnTo>
                <a:lnTo>
                  <a:pt x="2966938" y="952896"/>
                </a:lnTo>
                <a:lnTo>
                  <a:pt x="2935169" y="921864"/>
                </a:lnTo>
                <a:lnTo>
                  <a:pt x="2902938" y="891292"/>
                </a:lnTo>
                <a:lnTo>
                  <a:pt x="2870253" y="861182"/>
                </a:lnTo>
                <a:lnTo>
                  <a:pt x="2837119" y="831538"/>
                </a:lnTo>
                <a:lnTo>
                  <a:pt x="2803544" y="802362"/>
                </a:lnTo>
                <a:lnTo>
                  <a:pt x="2769534" y="773658"/>
                </a:lnTo>
                <a:lnTo>
                  <a:pt x="2735097" y="745427"/>
                </a:lnTo>
                <a:lnTo>
                  <a:pt x="2700238" y="717673"/>
                </a:lnTo>
                <a:lnTo>
                  <a:pt x="2664964" y="690399"/>
                </a:lnTo>
                <a:lnTo>
                  <a:pt x="2629282" y="663606"/>
                </a:lnTo>
                <a:lnTo>
                  <a:pt x="2593199" y="637300"/>
                </a:lnTo>
                <a:lnTo>
                  <a:pt x="2556722" y="611481"/>
                </a:lnTo>
                <a:lnTo>
                  <a:pt x="2519856" y="586152"/>
                </a:lnTo>
                <a:lnTo>
                  <a:pt x="2482609" y="561318"/>
                </a:lnTo>
                <a:lnTo>
                  <a:pt x="2444988" y="536980"/>
                </a:lnTo>
                <a:lnTo>
                  <a:pt x="2406999" y="513141"/>
                </a:lnTo>
                <a:lnTo>
                  <a:pt x="2368648" y="489804"/>
                </a:lnTo>
                <a:lnTo>
                  <a:pt x="2329943" y="466972"/>
                </a:lnTo>
                <a:lnTo>
                  <a:pt x="2290890" y="444648"/>
                </a:lnTo>
                <a:lnTo>
                  <a:pt x="2251497" y="422834"/>
                </a:lnTo>
                <a:lnTo>
                  <a:pt x="2211768" y="401534"/>
                </a:lnTo>
                <a:lnTo>
                  <a:pt x="2171712" y="380750"/>
                </a:lnTo>
                <a:lnTo>
                  <a:pt x="2131335" y="360484"/>
                </a:lnTo>
                <a:lnTo>
                  <a:pt x="2090643" y="340741"/>
                </a:lnTo>
                <a:lnTo>
                  <a:pt x="2049644" y="321522"/>
                </a:lnTo>
                <a:lnTo>
                  <a:pt x="2008343" y="302830"/>
                </a:lnTo>
                <a:lnTo>
                  <a:pt x="1966748" y="284669"/>
                </a:lnTo>
                <a:lnTo>
                  <a:pt x="1924866" y="267040"/>
                </a:lnTo>
                <a:lnTo>
                  <a:pt x="1882702" y="249948"/>
                </a:lnTo>
                <a:lnTo>
                  <a:pt x="1840265" y="233394"/>
                </a:lnTo>
                <a:lnTo>
                  <a:pt x="1797559" y="217382"/>
                </a:lnTo>
                <a:lnTo>
                  <a:pt x="1754593" y="201913"/>
                </a:lnTo>
                <a:lnTo>
                  <a:pt x="1711373" y="186992"/>
                </a:lnTo>
                <a:lnTo>
                  <a:pt x="1667904" y="172621"/>
                </a:lnTo>
                <a:lnTo>
                  <a:pt x="1624195" y="158803"/>
                </a:lnTo>
                <a:lnTo>
                  <a:pt x="1580252" y="145540"/>
                </a:lnTo>
                <a:lnTo>
                  <a:pt x="1536082" y="132835"/>
                </a:lnTo>
                <a:lnTo>
                  <a:pt x="1491690" y="120692"/>
                </a:lnTo>
                <a:lnTo>
                  <a:pt x="1447084" y="109112"/>
                </a:lnTo>
                <a:lnTo>
                  <a:pt x="1402271" y="98099"/>
                </a:lnTo>
                <a:lnTo>
                  <a:pt x="1357257" y="87656"/>
                </a:lnTo>
                <a:lnTo>
                  <a:pt x="1312049" y="77786"/>
                </a:lnTo>
                <a:lnTo>
                  <a:pt x="1266654" y="68490"/>
                </a:lnTo>
                <a:lnTo>
                  <a:pt x="1221078" y="59773"/>
                </a:lnTo>
                <a:lnTo>
                  <a:pt x="1175328" y="51636"/>
                </a:lnTo>
                <a:lnTo>
                  <a:pt x="1129410" y="44083"/>
                </a:lnTo>
                <a:lnTo>
                  <a:pt x="1083332" y="37117"/>
                </a:lnTo>
                <a:lnTo>
                  <a:pt x="1037100" y="30740"/>
                </a:lnTo>
                <a:lnTo>
                  <a:pt x="990720" y="24955"/>
                </a:lnTo>
                <a:lnTo>
                  <a:pt x="944200" y="19765"/>
                </a:lnTo>
                <a:lnTo>
                  <a:pt x="897546" y="15173"/>
                </a:lnTo>
                <a:lnTo>
                  <a:pt x="850765" y="11181"/>
                </a:lnTo>
                <a:lnTo>
                  <a:pt x="803863" y="7792"/>
                </a:lnTo>
                <a:lnTo>
                  <a:pt x="756848" y="5010"/>
                </a:lnTo>
                <a:lnTo>
                  <a:pt x="709725" y="2837"/>
                </a:lnTo>
                <a:lnTo>
                  <a:pt x="662501" y="1276"/>
                </a:lnTo>
                <a:lnTo>
                  <a:pt x="615184" y="329"/>
                </a:lnTo>
                <a:lnTo>
                  <a:pt x="567780" y="0"/>
                </a:lnTo>
                <a:close/>
              </a:path>
            </a:pathLst>
          </a:custGeom>
          <a:solidFill>
            <a:srgbClr val="F7F1E4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22" name="object 22"/>
          <p:cNvSpPr/>
          <p:nvPr/>
        </p:nvSpPr>
        <p:spPr>
          <a:xfrm>
            <a:off x="8800756" y="5399936"/>
            <a:ext cx="2143197" cy="1455094"/>
          </a:xfrm>
          <a:custGeom>
            <a:avLst/>
            <a:gdLst/>
            <a:ahLst/>
            <a:cxnLst/>
            <a:rect l="l" t="t" r="r" b="b"/>
            <a:pathLst>
              <a:path w="2363470" h="1604645">
                <a:moveTo>
                  <a:pt x="1587318" y="0"/>
                </a:moveTo>
                <a:lnTo>
                  <a:pt x="1542436" y="1238"/>
                </a:lnTo>
                <a:lnTo>
                  <a:pt x="1497620" y="3720"/>
                </a:lnTo>
                <a:lnTo>
                  <a:pt x="1452899" y="7442"/>
                </a:lnTo>
                <a:lnTo>
                  <a:pt x="1408301" y="12401"/>
                </a:lnTo>
                <a:lnTo>
                  <a:pt x="1363853" y="18594"/>
                </a:lnTo>
                <a:lnTo>
                  <a:pt x="1319584" y="26018"/>
                </a:lnTo>
                <a:lnTo>
                  <a:pt x="1275521" y="34670"/>
                </a:lnTo>
                <a:lnTo>
                  <a:pt x="1231693" y="44546"/>
                </a:lnTo>
                <a:lnTo>
                  <a:pt x="1188127" y="55643"/>
                </a:lnTo>
                <a:lnTo>
                  <a:pt x="1144852" y="67959"/>
                </a:lnTo>
                <a:lnTo>
                  <a:pt x="1101895" y="81490"/>
                </a:lnTo>
                <a:lnTo>
                  <a:pt x="1059285" y="96233"/>
                </a:lnTo>
                <a:lnTo>
                  <a:pt x="1017048" y="112184"/>
                </a:lnTo>
                <a:lnTo>
                  <a:pt x="975214" y="129342"/>
                </a:lnTo>
                <a:lnTo>
                  <a:pt x="933810" y="147703"/>
                </a:lnTo>
                <a:lnTo>
                  <a:pt x="892864" y="167263"/>
                </a:lnTo>
                <a:lnTo>
                  <a:pt x="852404" y="188019"/>
                </a:lnTo>
                <a:lnTo>
                  <a:pt x="812458" y="209969"/>
                </a:lnTo>
                <a:lnTo>
                  <a:pt x="773054" y="233110"/>
                </a:lnTo>
                <a:lnTo>
                  <a:pt x="734220" y="257437"/>
                </a:lnTo>
                <a:lnTo>
                  <a:pt x="695984" y="282948"/>
                </a:lnTo>
                <a:lnTo>
                  <a:pt x="658374" y="309641"/>
                </a:lnTo>
                <a:lnTo>
                  <a:pt x="621417" y="337511"/>
                </a:lnTo>
                <a:lnTo>
                  <a:pt x="585142" y="366556"/>
                </a:lnTo>
                <a:lnTo>
                  <a:pt x="549577" y="396772"/>
                </a:lnTo>
                <a:lnTo>
                  <a:pt x="514750" y="428157"/>
                </a:lnTo>
                <a:lnTo>
                  <a:pt x="480688" y="460707"/>
                </a:lnTo>
                <a:lnTo>
                  <a:pt x="447419" y="494419"/>
                </a:lnTo>
                <a:lnTo>
                  <a:pt x="414972" y="529291"/>
                </a:lnTo>
                <a:lnTo>
                  <a:pt x="383375" y="565318"/>
                </a:lnTo>
                <a:lnTo>
                  <a:pt x="352654" y="602499"/>
                </a:lnTo>
                <a:lnTo>
                  <a:pt x="323050" y="640567"/>
                </a:lnTo>
                <a:lnTo>
                  <a:pt x="294764" y="679237"/>
                </a:lnTo>
                <a:lnTo>
                  <a:pt x="267795" y="718482"/>
                </a:lnTo>
                <a:lnTo>
                  <a:pt x="242138" y="758273"/>
                </a:lnTo>
                <a:lnTo>
                  <a:pt x="217792" y="798582"/>
                </a:lnTo>
                <a:lnTo>
                  <a:pt x="194752" y="839382"/>
                </a:lnTo>
                <a:lnTo>
                  <a:pt x="173016" y="880644"/>
                </a:lnTo>
                <a:lnTo>
                  <a:pt x="152580" y="922342"/>
                </a:lnTo>
                <a:lnTo>
                  <a:pt x="133442" y="964445"/>
                </a:lnTo>
                <a:lnTo>
                  <a:pt x="115599" y="1006928"/>
                </a:lnTo>
                <a:lnTo>
                  <a:pt x="99047" y="1049762"/>
                </a:lnTo>
                <a:lnTo>
                  <a:pt x="83783" y="1092919"/>
                </a:lnTo>
                <a:lnTo>
                  <a:pt x="69804" y="1136371"/>
                </a:lnTo>
                <a:lnTo>
                  <a:pt x="57107" y="1180090"/>
                </a:lnTo>
                <a:lnTo>
                  <a:pt x="45690" y="1224048"/>
                </a:lnTo>
                <a:lnTo>
                  <a:pt x="35548" y="1268218"/>
                </a:lnTo>
                <a:lnTo>
                  <a:pt x="26612" y="1312964"/>
                </a:lnTo>
                <a:lnTo>
                  <a:pt x="19080" y="1357080"/>
                </a:lnTo>
                <a:lnTo>
                  <a:pt x="12748" y="1401716"/>
                </a:lnTo>
                <a:lnTo>
                  <a:pt x="7679" y="1446452"/>
                </a:lnTo>
                <a:lnTo>
                  <a:pt x="3871" y="1491260"/>
                </a:lnTo>
                <a:lnTo>
                  <a:pt x="1317" y="1536215"/>
                </a:lnTo>
                <a:lnTo>
                  <a:pt x="23" y="1580979"/>
                </a:lnTo>
                <a:lnTo>
                  <a:pt x="0" y="1604110"/>
                </a:lnTo>
                <a:lnTo>
                  <a:pt x="751828" y="1604110"/>
                </a:lnTo>
                <a:lnTo>
                  <a:pt x="751896" y="1580979"/>
                </a:lnTo>
                <a:lnTo>
                  <a:pt x="754329" y="1536112"/>
                </a:lnTo>
                <a:lnTo>
                  <a:pt x="759356" y="1490200"/>
                </a:lnTo>
                <a:lnTo>
                  <a:pt x="766857" y="1444783"/>
                </a:lnTo>
                <a:lnTo>
                  <a:pt x="776766" y="1400048"/>
                </a:lnTo>
                <a:lnTo>
                  <a:pt x="789026" y="1356080"/>
                </a:lnTo>
                <a:lnTo>
                  <a:pt x="803578" y="1312964"/>
                </a:lnTo>
                <a:lnTo>
                  <a:pt x="820368" y="1270784"/>
                </a:lnTo>
                <a:lnTo>
                  <a:pt x="839338" y="1229626"/>
                </a:lnTo>
                <a:lnTo>
                  <a:pt x="860431" y="1189573"/>
                </a:lnTo>
                <a:lnTo>
                  <a:pt x="883591" y="1150712"/>
                </a:lnTo>
                <a:lnTo>
                  <a:pt x="908761" y="1113125"/>
                </a:lnTo>
                <a:lnTo>
                  <a:pt x="935884" y="1076899"/>
                </a:lnTo>
                <a:lnTo>
                  <a:pt x="964904" y="1042118"/>
                </a:lnTo>
                <a:lnTo>
                  <a:pt x="995763" y="1008866"/>
                </a:lnTo>
                <a:lnTo>
                  <a:pt x="1028405" y="977229"/>
                </a:lnTo>
                <a:lnTo>
                  <a:pt x="1062774" y="947291"/>
                </a:lnTo>
                <a:lnTo>
                  <a:pt x="1098812" y="919137"/>
                </a:lnTo>
                <a:lnTo>
                  <a:pt x="1136463" y="892852"/>
                </a:lnTo>
                <a:lnTo>
                  <a:pt x="1175670" y="868520"/>
                </a:lnTo>
                <a:lnTo>
                  <a:pt x="1216376" y="846226"/>
                </a:lnTo>
                <a:lnTo>
                  <a:pt x="1258524" y="826056"/>
                </a:lnTo>
                <a:lnTo>
                  <a:pt x="1302059" y="808093"/>
                </a:lnTo>
                <a:lnTo>
                  <a:pt x="1346922" y="792422"/>
                </a:lnTo>
                <a:lnTo>
                  <a:pt x="1393058" y="779129"/>
                </a:lnTo>
                <a:lnTo>
                  <a:pt x="1440409" y="768297"/>
                </a:lnTo>
                <a:lnTo>
                  <a:pt x="1488289" y="760114"/>
                </a:lnTo>
                <a:lnTo>
                  <a:pt x="1535990" y="754671"/>
                </a:lnTo>
                <a:lnTo>
                  <a:pt x="1583428" y="751912"/>
                </a:lnTo>
                <a:lnTo>
                  <a:pt x="2362937" y="751780"/>
                </a:lnTo>
                <a:lnTo>
                  <a:pt x="2362937" y="187646"/>
                </a:lnTo>
                <a:lnTo>
                  <a:pt x="2291712" y="151803"/>
                </a:lnTo>
                <a:lnTo>
                  <a:pt x="2249562" y="132726"/>
                </a:lnTo>
                <a:lnTo>
                  <a:pt x="2207032" y="114942"/>
                </a:lnTo>
                <a:lnTo>
                  <a:pt x="2164150" y="98448"/>
                </a:lnTo>
                <a:lnTo>
                  <a:pt x="2120943" y="83242"/>
                </a:lnTo>
                <a:lnTo>
                  <a:pt x="2077439" y="69318"/>
                </a:lnTo>
                <a:lnTo>
                  <a:pt x="2033667" y="56676"/>
                </a:lnTo>
                <a:lnTo>
                  <a:pt x="1989654" y="45311"/>
                </a:lnTo>
                <a:lnTo>
                  <a:pt x="1945428" y="35220"/>
                </a:lnTo>
                <a:lnTo>
                  <a:pt x="1901018" y="26401"/>
                </a:lnTo>
                <a:lnTo>
                  <a:pt x="1856451" y="18850"/>
                </a:lnTo>
                <a:lnTo>
                  <a:pt x="1811754" y="12563"/>
                </a:lnTo>
                <a:lnTo>
                  <a:pt x="1766957" y="7539"/>
                </a:lnTo>
                <a:lnTo>
                  <a:pt x="1722087" y="3774"/>
                </a:lnTo>
                <a:lnTo>
                  <a:pt x="1677172" y="1264"/>
                </a:lnTo>
                <a:lnTo>
                  <a:pt x="1632240" y="7"/>
                </a:lnTo>
                <a:lnTo>
                  <a:pt x="1587318" y="0"/>
                </a:lnTo>
                <a:close/>
              </a:path>
              <a:path w="2363470" h="1604645">
                <a:moveTo>
                  <a:pt x="2362937" y="751780"/>
                </a:moveTo>
                <a:lnTo>
                  <a:pt x="1630518" y="751780"/>
                </a:lnTo>
                <a:lnTo>
                  <a:pt x="1677175" y="754219"/>
                </a:lnTo>
                <a:lnTo>
                  <a:pt x="1723313" y="759172"/>
                </a:lnTo>
                <a:lnTo>
                  <a:pt x="1768849" y="766583"/>
                </a:lnTo>
                <a:lnTo>
                  <a:pt x="1813696" y="776396"/>
                </a:lnTo>
                <a:lnTo>
                  <a:pt x="1857771" y="788554"/>
                </a:lnTo>
                <a:lnTo>
                  <a:pt x="1900988" y="803001"/>
                </a:lnTo>
                <a:lnTo>
                  <a:pt x="1943262" y="819679"/>
                </a:lnTo>
                <a:lnTo>
                  <a:pt x="1984508" y="838533"/>
                </a:lnTo>
                <a:lnTo>
                  <a:pt x="2024641" y="859506"/>
                </a:lnTo>
                <a:lnTo>
                  <a:pt x="2063577" y="882542"/>
                </a:lnTo>
                <a:lnTo>
                  <a:pt x="2101230" y="907584"/>
                </a:lnTo>
                <a:lnTo>
                  <a:pt x="2137515" y="934576"/>
                </a:lnTo>
                <a:lnTo>
                  <a:pt x="2172348" y="963462"/>
                </a:lnTo>
                <a:lnTo>
                  <a:pt x="2205644" y="994184"/>
                </a:lnTo>
                <a:lnTo>
                  <a:pt x="2237317" y="1026686"/>
                </a:lnTo>
                <a:lnTo>
                  <a:pt x="2267282" y="1060912"/>
                </a:lnTo>
                <a:lnTo>
                  <a:pt x="2295455" y="1096806"/>
                </a:lnTo>
                <a:lnTo>
                  <a:pt x="2321751" y="1134310"/>
                </a:lnTo>
                <a:lnTo>
                  <a:pt x="2346085" y="1173370"/>
                </a:lnTo>
                <a:lnTo>
                  <a:pt x="2362937" y="1204037"/>
                </a:lnTo>
                <a:lnTo>
                  <a:pt x="2362937" y="751780"/>
                </a:lnTo>
                <a:close/>
              </a:path>
            </a:pathLst>
          </a:custGeom>
          <a:solidFill>
            <a:srgbClr val="EC523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23" name="object 23"/>
          <p:cNvSpPr/>
          <p:nvPr/>
        </p:nvSpPr>
        <p:spPr>
          <a:xfrm>
            <a:off x="10430763" y="4720792"/>
            <a:ext cx="512708" cy="140407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24" name="object 24"/>
          <p:cNvSpPr/>
          <p:nvPr/>
        </p:nvSpPr>
        <p:spPr>
          <a:xfrm>
            <a:off x="10327116" y="6423370"/>
            <a:ext cx="513054" cy="345491"/>
          </a:xfrm>
          <a:custGeom>
            <a:avLst/>
            <a:gdLst/>
            <a:ahLst/>
            <a:cxnLst/>
            <a:rect l="l" t="t" r="r" b="b"/>
            <a:pathLst>
              <a:path w="565784" h="381000">
                <a:moveTo>
                  <a:pt x="565403" y="0"/>
                </a:moveTo>
                <a:lnTo>
                  <a:pt x="0" y="0"/>
                </a:lnTo>
                <a:lnTo>
                  <a:pt x="0" y="381000"/>
                </a:lnTo>
                <a:lnTo>
                  <a:pt x="565403" y="381000"/>
                </a:lnTo>
                <a:lnTo>
                  <a:pt x="5654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25" name="object 25"/>
          <p:cNvSpPr/>
          <p:nvPr/>
        </p:nvSpPr>
        <p:spPr>
          <a:xfrm>
            <a:off x="7080519" y="2221622"/>
            <a:ext cx="193475" cy="301153"/>
          </a:xfrm>
          <a:custGeom>
            <a:avLst/>
            <a:gdLst/>
            <a:ahLst/>
            <a:cxnLst/>
            <a:rect l="l" t="t" r="r" b="b"/>
            <a:pathLst>
              <a:path w="213359" h="332105">
                <a:moveTo>
                  <a:pt x="106486" y="0"/>
                </a:moveTo>
                <a:lnTo>
                  <a:pt x="0" y="105943"/>
                </a:lnTo>
                <a:lnTo>
                  <a:pt x="106486" y="331774"/>
                </a:lnTo>
                <a:lnTo>
                  <a:pt x="212982" y="105943"/>
                </a:lnTo>
                <a:lnTo>
                  <a:pt x="106486" y="0"/>
                </a:lnTo>
                <a:close/>
              </a:path>
            </a:pathLst>
          </a:custGeom>
          <a:solidFill>
            <a:srgbClr val="EC523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26" name="object 26"/>
          <p:cNvSpPr/>
          <p:nvPr/>
        </p:nvSpPr>
        <p:spPr>
          <a:xfrm>
            <a:off x="6892337" y="1354452"/>
            <a:ext cx="570060" cy="866683"/>
          </a:xfrm>
          <a:custGeom>
            <a:avLst/>
            <a:gdLst/>
            <a:ahLst/>
            <a:cxnLst/>
            <a:rect l="l" t="t" r="r" b="b"/>
            <a:pathLst>
              <a:path w="628650" h="965200">
                <a:moveTo>
                  <a:pt x="314009" y="0"/>
                </a:moveTo>
                <a:lnTo>
                  <a:pt x="255731" y="35173"/>
                </a:lnTo>
                <a:lnTo>
                  <a:pt x="222892" y="58312"/>
                </a:lnTo>
                <a:lnTo>
                  <a:pt x="186602" y="86835"/>
                </a:lnTo>
                <a:lnTo>
                  <a:pt x="148814" y="120549"/>
                </a:lnTo>
                <a:lnTo>
                  <a:pt x="111481" y="159260"/>
                </a:lnTo>
                <a:lnTo>
                  <a:pt x="76556" y="202775"/>
                </a:lnTo>
                <a:lnTo>
                  <a:pt x="45992" y="250898"/>
                </a:lnTo>
                <a:lnTo>
                  <a:pt x="21731" y="303480"/>
                </a:lnTo>
                <a:lnTo>
                  <a:pt x="5761" y="360199"/>
                </a:lnTo>
                <a:lnTo>
                  <a:pt x="0" y="420989"/>
                </a:lnTo>
                <a:lnTo>
                  <a:pt x="26879" y="596501"/>
                </a:lnTo>
                <a:lnTo>
                  <a:pt x="86012" y="773322"/>
                </a:lnTo>
                <a:lnTo>
                  <a:pt x="145146" y="909893"/>
                </a:lnTo>
                <a:lnTo>
                  <a:pt x="172025" y="964652"/>
                </a:lnTo>
                <a:lnTo>
                  <a:pt x="314010" y="816892"/>
                </a:lnTo>
                <a:lnTo>
                  <a:pt x="523149" y="816892"/>
                </a:lnTo>
                <a:lnTo>
                  <a:pt x="542013" y="773323"/>
                </a:lnTo>
                <a:lnTo>
                  <a:pt x="560078" y="719304"/>
                </a:lnTo>
                <a:lnTo>
                  <a:pt x="218444" y="719304"/>
                </a:lnTo>
                <a:lnTo>
                  <a:pt x="212642" y="700099"/>
                </a:lnTo>
                <a:lnTo>
                  <a:pt x="200242" y="660449"/>
                </a:lnTo>
                <a:lnTo>
                  <a:pt x="184655" y="606392"/>
                </a:lnTo>
                <a:lnTo>
                  <a:pt x="169295" y="543971"/>
                </a:lnTo>
                <a:lnTo>
                  <a:pt x="157576" y="479224"/>
                </a:lnTo>
                <a:lnTo>
                  <a:pt x="152911" y="418194"/>
                </a:lnTo>
                <a:lnTo>
                  <a:pt x="161262" y="356622"/>
                </a:lnTo>
                <a:lnTo>
                  <a:pt x="182968" y="303438"/>
                </a:lnTo>
                <a:lnTo>
                  <a:pt x="212879" y="259016"/>
                </a:lnTo>
                <a:lnTo>
                  <a:pt x="246019" y="223475"/>
                </a:lnTo>
                <a:lnTo>
                  <a:pt x="277296" y="197103"/>
                </a:lnTo>
                <a:lnTo>
                  <a:pt x="314010" y="172855"/>
                </a:lnTo>
                <a:lnTo>
                  <a:pt x="527454" y="172855"/>
                </a:lnTo>
                <a:lnTo>
                  <a:pt x="516543" y="159260"/>
                </a:lnTo>
                <a:lnTo>
                  <a:pt x="479210" y="120549"/>
                </a:lnTo>
                <a:lnTo>
                  <a:pt x="441422" y="86835"/>
                </a:lnTo>
                <a:lnTo>
                  <a:pt x="405131" y="58312"/>
                </a:lnTo>
                <a:lnTo>
                  <a:pt x="372292" y="35173"/>
                </a:lnTo>
                <a:lnTo>
                  <a:pt x="324778" y="5823"/>
                </a:lnTo>
                <a:lnTo>
                  <a:pt x="314009" y="0"/>
                </a:lnTo>
                <a:close/>
              </a:path>
              <a:path w="628650" h="965200">
                <a:moveTo>
                  <a:pt x="523149" y="816892"/>
                </a:moveTo>
                <a:lnTo>
                  <a:pt x="314010" y="816892"/>
                </a:lnTo>
                <a:lnTo>
                  <a:pt x="456004" y="964652"/>
                </a:lnTo>
                <a:lnTo>
                  <a:pt x="482882" y="909893"/>
                </a:lnTo>
                <a:lnTo>
                  <a:pt x="523149" y="816892"/>
                </a:lnTo>
                <a:close/>
              </a:path>
              <a:path w="628650" h="965200">
                <a:moveTo>
                  <a:pt x="314010" y="621725"/>
                </a:moveTo>
                <a:lnTo>
                  <a:pt x="218444" y="719304"/>
                </a:lnTo>
                <a:lnTo>
                  <a:pt x="406848" y="719304"/>
                </a:lnTo>
                <a:lnTo>
                  <a:pt x="314010" y="621725"/>
                </a:lnTo>
                <a:close/>
              </a:path>
              <a:path w="628650" h="965200">
                <a:moveTo>
                  <a:pt x="527454" y="172855"/>
                </a:moveTo>
                <a:lnTo>
                  <a:pt x="314010" y="172855"/>
                </a:lnTo>
                <a:lnTo>
                  <a:pt x="326372" y="180148"/>
                </a:lnTo>
                <a:lnTo>
                  <a:pt x="350725" y="197103"/>
                </a:lnTo>
                <a:lnTo>
                  <a:pt x="382004" y="223475"/>
                </a:lnTo>
                <a:lnTo>
                  <a:pt x="415146" y="259016"/>
                </a:lnTo>
                <a:lnTo>
                  <a:pt x="445088" y="303481"/>
                </a:lnTo>
                <a:lnTo>
                  <a:pt x="466766" y="356622"/>
                </a:lnTo>
                <a:lnTo>
                  <a:pt x="475117" y="418194"/>
                </a:lnTo>
                <a:lnTo>
                  <a:pt x="470440" y="479225"/>
                </a:lnTo>
                <a:lnTo>
                  <a:pt x="458632" y="543971"/>
                </a:lnTo>
                <a:lnTo>
                  <a:pt x="443032" y="606392"/>
                </a:lnTo>
                <a:lnTo>
                  <a:pt x="426976" y="660449"/>
                </a:lnTo>
                <a:lnTo>
                  <a:pt x="413802" y="700099"/>
                </a:lnTo>
                <a:lnTo>
                  <a:pt x="406848" y="719304"/>
                </a:lnTo>
                <a:lnTo>
                  <a:pt x="560078" y="719304"/>
                </a:lnTo>
                <a:lnTo>
                  <a:pt x="601145" y="596501"/>
                </a:lnTo>
                <a:lnTo>
                  <a:pt x="628023" y="420989"/>
                </a:lnTo>
                <a:lnTo>
                  <a:pt x="622261" y="360199"/>
                </a:lnTo>
                <a:lnTo>
                  <a:pt x="606280" y="303438"/>
                </a:lnTo>
                <a:lnTo>
                  <a:pt x="582031" y="250899"/>
                </a:lnTo>
                <a:lnTo>
                  <a:pt x="551467" y="202775"/>
                </a:lnTo>
                <a:lnTo>
                  <a:pt x="527454" y="172855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27" name="object 27"/>
          <p:cNvSpPr/>
          <p:nvPr/>
        </p:nvSpPr>
        <p:spPr>
          <a:xfrm>
            <a:off x="7365267" y="1255813"/>
            <a:ext cx="193475" cy="197505"/>
          </a:xfrm>
          <a:custGeom>
            <a:avLst/>
            <a:gdLst/>
            <a:ahLst/>
            <a:cxnLst/>
            <a:rect l="l" t="t" r="r" b="b"/>
            <a:pathLst>
              <a:path w="213359" h="217805">
                <a:moveTo>
                  <a:pt x="106486" y="0"/>
                </a:moveTo>
                <a:lnTo>
                  <a:pt x="0" y="108775"/>
                </a:lnTo>
                <a:lnTo>
                  <a:pt x="106486" y="217457"/>
                </a:lnTo>
                <a:lnTo>
                  <a:pt x="212982" y="108775"/>
                </a:lnTo>
                <a:lnTo>
                  <a:pt x="106486" y="0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28" name="object 28"/>
          <p:cNvSpPr/>
          <p:nvPr/>
        </p:nvSpPr>
        <p:spPr>
          <a:xfrm>
            <a:off x="7112709" y="1660349"/>
            <a:ext cx="131225" cy="136532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29" name="object 29"/>
          <p:cNvSpPr/>
          <p:nvPr/>
        </p:nvSpPr>
        <p:spPr>
          <a:xfrm>
            <a:off x="3230552" y="1505346"/>
            <a:ext cx="3456698" cy="55964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30" name="object 30"/>
          <p:cNvSpPr txBox="1">
            <a:spLocks noGrp="1"/>
          </p:cNvSpPr>
          <p:nvPr>
            <p:ph type="title"/>
          </p:nvPr>
        </p:nvSpPr>
        <p:spPr>
          <a:xfrm>
            <a:off x="1602311" y="580001"/>
            <a:ext cx="5804828" cy="1127379"/>
          </a:xfrm>
          <a:prstGeom prst="rect">
            <a:avLst/>
          </a:prstGeom>
        </p:spPr>
        <p:txBody>
          <a:bodyPr vert="horz" wrap="square" lIns="0" tIns="10941" rIns="0" bIns="0" rtlCol="0" anchor="ctr">
            <a:spAutoFit/>
          </a:bodyPr>
          <a:lstStyle/>
          <a:p>
            <a:pPr marL="11516" marR="4607">
              <a:lnSpc>
                <a:spcPct val="100000"/>
              </a:lnSpc>
              <a:spcBef>
                <a:spcPts val="86"/>
              </a:spcBef>
            </a:pPr>
            <a:r>
              <a:rPr sz="3627" spc="-5" dirty="0"/>
              <a:t>ДОБРО </a:t>
            </a:r>
            <a:r>
              <a:rPr sz="3627" spc="-9" dirty="0"/>
              <a:t>ПОЖАЛОВАТЬ  </a:t>
            </a:r>
            <a:r>
              <a:rPr sz="3627" spc="-5" dirty="0"/>
              <a:t>В</a:t>
            </a:r>
            <a:r>
              <a:rPr sz="3627" spc="-9" dirty="0"/>
              <a:t> ЦЕНТР</a:t>
            </a:r>
            <a:endParaRPr sz="3627" dirty="0"/>
          </a:p>
        </p:txBody>
      </p:sp>
      <p:sp>
        <p:nvSpPr>
          <p:cNvPr id="31" name="object 31"/>
          <p:cNvSpPr txBox="1"/>
          <p:nvPr/>
        </p:nvSpPr>
        <p:spPr>
          <a:xfrm>
            <a:off x="1474018" y="2567460"/>
            <a:ext cx="4053763" cy="309885"/>
          </a:xfrm>
          <a:prstGeom prst="rect">
            <a:avLst/>
          </a:prstGeom>
          <a:solidFill>
            <a:srgbClr val="EC5238"/>
          </a:solidFill>
        </p:spPr>
        <p:txBody>
          <a:bodyPr vert="horz" wrap="square" lIns="0" tIns="58158" rIns="0" bIns="0" rtlCol="0">
            <a:spAutoFit/>
          </a:bodyPr>
          <a:lstStyle/>
          <a:p>
            <a:pPr marL="154319">
              <a:spcBef>
                <a:spcPts val="458"/>
              </a:spcBef>
            </a:pPr>
            <a:r>
              <a:rPr sz="1632" spc="-100" dirty="0">
                <a:solidFill>
                  <a:srgbClr val="FFFFFF"/>
                </a:solidFill>
                <a:latin typeface="Arial"/>
                <a:cs typeface="Arial"/>
              </a:rPr>
              <a:t>г. </a:t>
            </a:r>
            <a:r>
              <a:rPr sz="1632" spc="-23" dirty="0">
                <a:solidFill>
                  <a:srgbClr val="FFFFFF"/>
                </a:solidFill>
                <a:latin typeface="Arial"/>
                <a:cs typeface="Arial"/>
              </a:rPr>
              <a:t>Томск, </a:t>
            </a:r>
            <a:r>
              <a:rPr sz="1632" dirty="0">
                <a:solidFill>
                  <a:srgbClr val="FFFFFF"/>
                </a:solidFill>
                <a:latin typeface="Arial"/>
                <a:cs typeface="Arial"/>
              </a:rPr>
              <a:t>Московский </a:t>
            </a:r>
            <a:r>
              <a:rPr sz="1632" spc="-32" dirty="0">
                <a:solidFill>
                  <a:srgbClr val="FFFFFF"/>
                </a:solidFill>
                <a:latin typeface="Arial"/>
                <a:cs typeface="Arial"/>
              </a:rPr>
              <a:t>тракт,</a:t>
            </a:r>
            <a:r>
              <a:rPr sz="1632" spc="9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32" spc="-5" dirty="0">
                <a:solidFill>
                  <a:srgbClr val="FFFFFF"/>
                </a:solidFill>
                <a:latin typeface="Arial"/>
                <a:cs typeface="Arial"/>
              </a:rPr>
              <a:t>12</a:t>
            </a:r>
            <a:endParaRPr sz="1632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513175" y="4298515"/>
            <a:ext cx="3437061" cy="2346311"/>
          </a:xfrm>
          <a:prstGeom prst="rect">
            <a:avLst/>
          </a:prstGeom>
        </p:spPr>
        <p:txBody>
          <a:bodyPr vert="horz" wrap="square" lIns="0" tIns="12092" rIns="0" bIns="0" rtlCol="0">
            <a:spAutoFit/>
          </a:bodyPr>
          <a:lstStyle/>
          <a:p>
            <a:pPr marL="11516">
              <a:spcBef>
                <a:spcPts val="95"/>
              </a:spcBef>
            </a:pPr>
            <a:endParaRPr lang="ru-RU" sz="1814" spc="-27" dirty="0">
              <a:solidFill>
                <a:srgbClr val="784636"/>
              </a:solidFill>
              <a:latin typeface="Arial"/>
              <a:cs typeface="Arial"/>
            </a:endParaRPr>
          </a:p>
          <a:p>
            <a:pPr marL="11516">
              <a:spcBef>
                <a:spcPts val="95"/>
              </a:spcBef>
            </a:pPr>
            <a:endParaRPr lang="ru-RU" sz="1814" spc="-27" dirty="0">
              <a:solidFill>
                <a:srgbClr val="784636"/>
              </a:solidFill>
              <a:latin typeface="Arial"/>
              <a:cs typeface="Arial"/>
            </a:endParaRPr>
          </a:p>
          <a:p>
            <a:pPr marL="11516">
              <a:spcBef>
                <a:spcPts val="95"/>
              </a:spcBef>
            </a:pPr>
            <a:r>
              <a:rPr sz="1814" spc="-27" dirty="0" err="1">
                <a:solidFill>
                  <a:srgbClr val="784636"/>
                </a:solidFill>
                <a:latin typeface="Arial"/>
                <a:cs typeface="Arial"/>
              </a:rPr>
              <a:t>тел</a:t>
            </a:r>
            <a:r>
              <a:rPr sz="1814" spc="-27" dirty="0">
                <a:solidFill>
                  <a:srgbClr val="784636"/>
                </a:solidFill>
                <a:latin typeface="Arial"/>
                <a:cs typeface="Arial"/>
              </a:rPr>
              <a:t>.</a:t>
            </a:r>
            <a:r>
              <a:rPr sz="1814" spc="-14" dirty="0">
                <a:solidFill>
                  <a:srgbClr val="784636"/>
                </a:solidFill>
                <a:latin typeface="Arial"/>
                <a:cs typeface="Arial"/>
              </a:rPr>
              <a:t> </a:t>
            </a:r>
            <a:r>
              <a:rPr sz="1814" dirty="0">
                <a:solidFill>
                  <a:srgbClr val="784636"/>
                </a:solidFill>
                <a:latin typeface="Arial"/>
                <a:cs typeface="Arial"/>
              </a:rPr>
              <a:t>901-000</a:t>
            </a:r>
            <a:endParaRPr sz="1814" dirty="0">
              <a:latin typeface="Arial"/>
              <a:cs typeface="Arial"/>
            </a:endParaRPr>
          </a:p>
          <a:p>
            <a:pPr marL="11516">
              <a:spcBef>
                <a:spcPts val="1202"/>
              </a:spcBef>
            </a:pPr>
            <a:r>
              <a:rPr sz="1632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Arial"/>
                <a:cs typeface="Arial"/>
                <a:hlinkClick r:id="rId8"/>
              </a:rPr>
              <a:t>tomsk.cpp@mb.tomsk.ru</a:t>
            </a:r>
            <a:endParaRPr sz="1632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814" dirty="0">
              <a:latin typeface="Arial"/>
              <a:cs typeface="Arial"/>
            </a:endParaRPr>
          </a:p>
          <a:p>
            <a:pPr marL="11516" marR="318427">
              <a:lnSpc>
                <a:spcPct val="107000"/>
              </a:lnSpc>
              <a:spcBef>
                <a:spcPts val="5"/>
              </a:spcBef>
            </a:pPr>
            <a:r>
              <a:rPr lang="en-US" sz="1632" b="1" spc="-5" dirty="0">
                <a:solidFill>
                  <a:srgbClr val="EC5238"/>
                </a:solidFill>
                <a:latin typeface="Arial"/>
                <a:cs typeface="Arial"/>
              </a:rPr>
              <a:t>C</a:t>
            </a:r>
            <a:r>
              <a:rPr lang="ru-RU" sz="1632" b="1" spc="-5" dirty="0" err="1">
                <a:solidFill>
                  <a:srgbClr val="EC5238"/>
                </a:solidFill>
                <a:latin typeface="Arial"/>
                <a:cs typeface="Arial"/>
              </a:rPr>
              <a:t>айт</a:t>
            </a:r>
            <a:r>
              <a:rPr lang="ru-RU" sz="1632" b="1" spc="-5" dirty="0">
                <a:solidFill>
                  <a:srgbClr val="EC5238"/>
                </a:solidFill>
                <a:latin typeface="Arial"/>
                <a:cs typeface="Arial"/>
              </a:rPr>
              <a:t>: </a:t>
            </a:r>
            <a:r>
              <a:rPr sz="1632" b="1" spc="-5" dirty="0">
                <a:solidFill>
                  <a:srgbClr val="EC5238"/>
                </a:solidFill>
                <a:latin typeface="Arial"/>
                <a:cs typeface="Arial"/>
              </a:rPr>
              <a:t>mb.tomsk.ru  </a:t>
            </a:r>
            <a:endParaRPr lang="ru-RU" sz="1632" b="1" spc="-5" dirty="0">
              <a:solidFill>
                <a:srgbClr val="EC5238"/>
              </a:solidFill>
              <a:latin typeface="Arial"/>
              <a:cs typeface="Arial"/>
            </a:endParaRPr>
          </a:p>
          <a:p>
            <a:pPr marL="11516" marR="318427">
              <a:lnSpc>
                <a:spcPct val="107000"/>
              </a:lnSpc>
              <a:spcBef>
                <a:spcPts val="5"/>
              </a:spcBef>
            </a:pPr>
            <a:r>
              <a:rPr lang="ru-RU" sz="1632" b="1" spc="-5" dirty="0">
                <a:solidFill>
                  <a:srgbClr val="EC5238"/>
                </a:solidFill>
                <a:latin typeface="Arial"/>
                <a:cs typeface="Arial"/>
              </a:rPr>
              <a:t>ВК: </a:t>
            </a:r>
            <a:r>
              <a:rPr sz="1632" b="1" spc="-5" dirty="0">
                <a:solidFill>
                  <a:srgbClr val="EC5238"/>
                </a:solidFill>
                <a:latin typeface="Arial"/>
                <a:cs typeface="Arial"/>
              </a:rPr>
              <a:t>vk.com/</a:t>
            </a:r>
            <a:r>
              <a:rPr sz="1632" b="1" spc="-5" dirty="0" err="1">
                <a:solidFill>
                  <a:srgbClr val="EC5238"/>
                </a:solidFill>
                <a:latin typeface="Arial"/>
                <a:cs typeface="Arial"/>
              </a:rPr>
              <a:t>frb_tomsk</a:t>
            </a:r>
            <a:r>
              <a:rPr sz="1632" b="1" spc="-5" dirty="0">
                <a:solidFill>
                  <a:srgbClr val="EC5238"/>
                </a:solidFill>
                <a:latin typeface="Arial"/>
                <a:cs typeface="Arial"/>
              </a:rPr>
              <a:t>  </a:t>
            </a:r>
            <a:r>
              <a:rPr lang="en-US" sz="1632" b="1" spc="-5" dirty="0">
                <a:solidFill>
                  <a:srgbClr val="EC5238"/>
                </a:solidFill>
                <a:latin typeface="Arial"/>
                <a:cs typeface="Arial"/>
              </a:rPr>
              <a:t>telegram: @frb_tomsk</a:t>
            </a:r>
            <a:endParaRPr sz="1632" dirty="0">
              <a:latin typeface="Arial"/>
              <a:cs typeface="Arial"/>
            </a:endParaRPr>
          </a:p>
        </p:txBody>
      </p:sp>
      <p:pic>
        <p:nvPicPr>
          <p:cNvPr id="33" name="Picture 2" descr="Поддержка по национальному проекту «Малое и среднее предпринимательство» |  Карьера и бизнес | Деньги | Аргументы и Факты">
            <a:extLst>
              <a:ext uri="{FF2B5EF4-FFF2-40B4-BE49-F238E27FC236}">
                <a16:creationId xmlns:a16="http://schemas.microsoft.com/office/drawing/2014/main" id="{698AAD71-6E7A-40C4-AB3F-603016D284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8022" y="270403"/>
            <a:ext cx="1986574" cy="147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70918" y="6533238"/>
            <a:ext cx="71977" cy="1426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52"/>
              </a:lnSpc>
            </a:pPr>
            <a:r>
              <a:rPr sz="1088" spc="9" dirty="0">
                <a:solidFill>
                  <a:srgbClr val="552112"/>
                </a:solidFill>
                <a:latin typeface="Calibri"/>
                <a:cs typeface="Calibri"/>
              </a:rPr>
              <a:t>1</a:t>
            </a:r>
            <a:endParaRPr sz="1088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868818" y="1698"/>
            <a:ext cx="6026747" cy="6853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4" name="object 4"/>
          <p:cNvSpPr/>
          <p:nvPr/>
        </p:nvSpPr>
        <p:spPr>
          <a:xfrm>
            <a:off x="1247607" y="3459999"/>
            <a:ext cx="3039170" cy="3395027"/>
          </a:xfrm>
          <a:custGeom>
            <a:avLst/>
            <a:gdLst/>
            <a:ahLst/>
            <a:cxnLst/>
            <a:rect l="l" t="t" r="r" b="b"/>
            <a:pathLst>
              <a:path w="3351529" h="3743959">
                <a:moveTo>
                  <a:pt x="0" y="0"/>
                </a:moveTo>
                <a:lnTo>
                  <a:pt x="0" y="1072605"/>
                </a:lnTo>
                <a:lnTo>
                  <a:pt x="22334" y="1073430"/>
                </a:lnTo>
                <a:lnTo>
                  <a:pt x="68253" y="1075971"/>
                </a:lnTo>
                <a:lnTo>
                  <a:pt x="114075" y="1079351"/>
                </a:lnTo>
                <a:lnTo>
                  <a:pt x="159788" y="1083568"/>
                </a:lnTo>
                <a:lnTo>
                  <a:pt x="205379" y="1088618"/>
                </a:lnTo>
                <a:lnTo>
                  <a:pt x="250833" y="1094499"/>
                </a:lnTo>
                <a:lnTo>
                  <a:pt x="296139" y="1101206"/>
                </a:lnTo>
                <a:lnTo>
                  <a:pt x="341282" y="1108738"/>
                </a:lnTo>
                <a:lnTo>
                  <a:pt x="386251" y="1117090"/>
                </a:lnTo>
                <a:lnTo>
                  <a:pt x="431030" y="1126261"/>
                </a:lnTo>
                <a:lnTo>
                  <a:pt x="475608" y="1136246"/>
                </a:lnTo>
                <a:lnTo>
                  <a:pt x="519971" y="1147043"/>
                </a:lnTo>
                <a:lnTo>
                  <a:pt x="564106" y="1158649"/>
                </a:lnTo>
                <a:lnTo>
                  <a:pt x="608000" y="1171061"/>
                </a:lnTo>
                <a:lnTo>
                  <a:pt x="651640" y="1184275"/>
                </a:lnTo>
                <a:lnTo>
                  <a:pt x="695011" y="1198288"/>
                </a:lnTo>
                <a:lnTo>
                  <a:pt x="738103" y="1213098"/>
                </a:lnTo>
                <a:lnTo>
                  <a:pt x="780900" y="1228701"/>
                </a:lnTo>
                <a:lnTo>
                  <a:pt x="823390" y="1245094"/>
                </a:lnTo>
                <a:lnTo>
                  <a:pt x="865560" y="1262275"/>
                </a:lnTo>
                <a:lnTo>
                  <a:pt x="907396" y="1280240"/>
                </a:lnTo>
                <a:lnTo>
                  <a:pt x="948886" y="1298985"/>
                </a:lnTo>
                <a:lnTo>
                  <a:pt x="990016" y="1318509"/>
                </a:lnTo>
                <a:lnTo>
                  <a:pt x="1030773" y="1338807"/>
                </a:lnTo>
                <a:lnTo>
                  <a:pt x="1071144" y="1359877"/>
                </a:lnTo>
                <a:lnTo>
                  <a:pt x="1111115" y="1381716"/>
                </a:lnTo>
                <a:lnTo>
                  <a:pt x="1150674" y="1404320"/>
                </a:lnTo>
                <a:lnTo>
                  <a:pt x="1189808" y="1427687"/>
                </a:lnTo>
                <a:lnTo>
                  <a:pt x="1228502" y="1451813"/>
                </a:lnTo>
                <a:lnTo>
                  <a:pt x="1266745" y="1476696"/>
                </a:lnTo>
                <a:lnTo>
                  <a:pt x="1304522" y="1502332"/>
                </a:lnTo>
                <a:lnTo>
                  <a:pt x="1341821" y="1528718"/>
                </a:lnTo>
                <a:lnTo>
                  <a:pt x="1378628" y="1555851"/>
                </a:lnTo>
                <a:lnTo>
                  <a:pt x="1414931" y="1583729"/>
                </a:lnTo>
                <a:lnTo>
                  <a:pt x="1450716" y="1612347"/>
                </a:lnTo>
                <a:lnTo>
                  <a:pt x="1485969" y="1641703"/>
                </a:lnTo>
                <a:lnTo>
                  <a:pt x="1520679" y="1671794"/>
                </a:lnTo>
                <a:lnTo>
                  <a:pt x="1554831" y="1702617"/>
                </a:lnTo>
                <a:lnTo>
                  <a:pt x="1588412" y="1734169"/>
                </a:lnTo>
                <a:lnTo>
                  <a:pt x="1621409" y="1766446"/>
                </a:lnTo>
                <a:lnTo>
                  <a:pt x="1653810" y="1799445"/>
                </a:lnTo>
                <a:lnTo>
                  <a:pt x="1685600" y="1833164"/>
                </a:lnTo>
                <a:lnTo>
                  <a:pt x="1716767" y="1867600"/>
                </a:lnTo>
                <a:lnTo>
                  <a:pt x="1747298" y="1902748"/>
                </a:lnTo>
                <a:lnTo>
                  <a:pt x="1777179" y="1938607"/>
                </a:lnTo>
                <a:lnTo>
                  <a:pt x="1806397" y="1975173"/>
                </a:lnTo>
                <a:lnTo>
                  <a:pt x="1834939" y="2012443"/>
                </a:lnTo>
                <a:lnTo>
                  <a:pt x="1862792" y="2050414"/>
                </a:lnTo>
                <a:lnTo>
                  <a:pt x="1889942" y="2089083"/>
                </a:lnTo>
                <a:lnTo>
                  <a:pt x="1916377" y="2128447"/>
                </a:lnTo>
                <a:lnTo>
                  <a:pt x="1942083" y="2168502"/>
                </a:lnTo>
                <a:lnTo>
                  <a:pt x="1967238" y="2209571"/>
                </a:lnTo>
                <a:lnTo>
                  <a:pt x="1991389" y="2250941"/>
                </a:lnTo>
                <a:lnTo>
                  <a:pt x="2014540" y="2292598"/>
                </a:lnTo>
                <a:lnTo>
                  <a:pt x="2036695" y="2334530"/>
                </a:lnTo>
                <a:lnTo>
                  <a:pt x="2057857" y="2376724"/>
                </a:lnTo>
                <a:lnTo>
                  <a:pt x="2078029" y="2419166"/>
                </a:lnTo>
                <a:lnTo>
                  <a:pt x="2097216" y="2461843"/>
                </a:lnTo>
                <a:lnTo>
                  <a:pt x="2115419" y="2504742"/>
                </a:lnTo>
                <a:lnTo>
                  <a:pt x="2132644" y="2547851"/>
                </a:lnTo>
                <a:lnTo>
                  <a:pt x="2148893" y="2591156"/>
                </a:lnTo>
                <a:lnTo>
                  <a:pt x="2164170" y="2634643"/>
                </a:lnTo>
                <a:lnTo>
                  <a:pt x="2178479" y="2678301"/>
                </a:lnTo>
                <a:lnTo>
                  <a:pt x="2191822" y="2722115"/>
                </a:lnTo>
                <a:lnTo>
                  <a:pt x="2204203" y="2766073"/>
                </a:lnTo>
                <a:lnTo>
                  <a:pt x="2215627" y="2810162"/>
                </a:lnTo>
                <a:lnTo>
                  <a:pt x="2226095" y="2854368"/>
                </a:lnTo>
                <a:lnTo>
                  <a:pt x="2235612" y="2898678"/>
                </a:lnTo>
                <a:lnTo>
                  <a:pt x="2244181" y="2943080"/>
                </a:lnTo>
                <a:lnTo>
                  <a:pt x="2251806" y="2987560"/>
                </a:lnTo>
                <a:lnTo>
                  <a:pt x="2258490" y="3032105"/>
                </a:lnTo>
                <a:lnTo>
                  <a:pt x="2264236" y="3076702"/>
                </a:lnTo>
                <a:lnTo>
                  <a:pt x="2269048" y="3121338"/>
                </a:lnTo>
                <a:lnTo>
                  <a:pt x="2272930" y="3166000"/>
                </a:lnTo>
                <a:lnTo>
                  <a:pt x="2275885" y="3210674"/>
                </a:lnTo>
                <a:lnTo>
                  <a:pt x="2277916" y="3255348"/>
                </a:lnTo>
                <a:lnTo>
                  <a:pt x="2279027" y="3300009"/>
                </a:lnTo>
                <a:lnTo>
                  <a:pt x="2279222" y="3344643"/>
                </a:lnTo>
                <a:lnTo>
                  <a:pt x="2278503" y="3389238"/>
                </a:lnTo>
                <a:lnTo>
                  <a:pt x="2276874" y="3433780"/>
                </a:lnTo>
                <a:lnTo>
                  <a:pt x="2274339" y="3478256"/>
                </a:lnTo>
                <a:lnTo>
                  <a:pt x="2270902" y="3522653"/>
                </a:lnTo>
                <a:lnTo>
                  <a:pt x="2266565" y="3566958"/>
                </a:lnTo>
                <a:lnTo>
                  <a:pt x="2261332" y="3611158"/>
                </a:lnTo>
                <a:lnTo>
                  <a:pt x="2255207" y="3655240"/>
                </a:lnTo>
                <a:lnTo>
                  <a:pt x="2248193" y="3699190"/>
                </a:lnTo>
                <a:lnTo>
                  <a:pt x="2240206" y="3743428"/>
                </a:lnTo>
                <a:lnTo>
                  <a:pt x="3325232" y="3743428"/>
                </a:lnTo>
                <a:lnTo>
                  <a:pt x="3333019" y="3677162"/>
                </a:lnTo>
                <a:lnTo>
                  <a:pt x="3337408" y="3632935"/>
                </a:lnTo>
                <a:lnTo>
                  <a:pt x="3341196" y="3588658"/>
                </a:lnTo>
                <a:lnTo>
                  <a:pt x="3344383" y="3544336"/>
                </a:lnTo>
                <a:lnTo>
                  <a:pt x="3346969" y="3499977"/>
                </a:lnTo>
                <a:lnTo>
                  <a:pt x="3348952" y="3455587"/>
                </a:lnTo>
                <a:lnTo>
                  <a:pt x="3350331" y="3411171"/>
                </a:lnTo>
                <a:lnTo>
                  <a:pt x="3351108" y="3366737"/>
                </a:lnTo>
                <a:lnTo>
                  <a:pt x="3351279" y="3322289"/>
                </a:lnTo>
                <a:lnTo>
                  <a:pt x="3350846" y="3277836"/>
                </a:lnTo>
                <a:lnTo>
                  <a:pt x="3349807" y="3233381"/>
                </a:lnTo>
                <a:lnTo>
                  <a:pt x="3348162" y="3188933"/>
                </a:lnTo>
                <a:lnTo>
                  <a:pt x="3345910" y="3144497"/>
                </a:lnTo>
                <a:lnTo>
                  <a:pt x="3343049" y="3100080"/>
                </a:lnTo>
                <a:lnTo>
                  <a:pt x="3339581" y="3055687"/>
                </a:lnTo>
                <a:lnTo>
                  <a:pt x="3335504" y="3011325"/>
                </a:lnTo>
                <a:lnTo>
                  <a:pt x="3330817" y="2967000"/>
                </a:lnTo>
                <a:lnTo>
                  <a:pt x="3325519" y="2922718"/>
                </a:lnTo>
                <a:lnTo>
                  <a:pt x="3319611" y="2878486"/>
                </a:lnTo>
                <a:lnTo>
                  <a:pt x="3313091" y="2834309"/>
                </a:lnTo>
                <a:lnTo>
                  <a:pt x="3305958" y="2790195"/>
                </a:lnTo>
                <a:lnTo>
                  <a:pt x="3298213" y="2746149"/>
                </a:lnTo>
                <a:lnTo>
                  <a:pt x="3289854" y="2702177"/>
                </a:lnTo>
                <a:lnTo>
                  <a:pt x="3280881" y="2658286"/>
                </a:lnTo>
                <a:lnTo>
                  <a:pt x="3271292" y="2614482"/>
                </a:lnTo>
                <a:lnTo>
                  <a:pt x="3261089" y="2570771"/>
                </a:lnTo>
                <a:lnTo>
                  <a:pt x="3250268" y="2527160"/>
                </a:lnTo>
                <a:lnTo>
                  <a:pt x="3238831" y="2483654"/>
                </a:lnTo>
                <a:lnTo>
                  <a:pt x="3226777" y="2440260"/>
                </a:lnTo>
                <a:lnTo>
                  <a:pt x="3214104" y="2396984"/>
                </a:lnTo>
                <a:lnTo>
                  <a:pt x="3200812" y="2353832"/>
                </a:lnTo>
                <a:lnTo>
                  <a:pt x="3186900" y="2310811"/>
                </a:lnTo>
                <a:lnTo>
                  <a:pt x="3172368" y="2267926"/>
                </a:lnTo>
                <a:lnTo>
                  <a:pt x="3157216" y="2225185"/>
                </a:lnTo>
                <a:lnTo>
                  <a:pt x="3141442" y="2182593"/>
                </a:lnTo>
                <a:lnTo>
                  <a:pt x="3125045" y="2140156"/>
                </a:lnTo>
                <a:lnTo>
                  <a:pt x="3108026" y="2097881"/>
                </a:lnTo>
                <a:lnTo>
                  <a:pt x="3090383" y="2055774"/>
                </a:lnTo>
                <a:lnTo>
                  <a:pt x="3072116" y="2013840"/>
                </a:lnTo>
                <a:lnTo>
                  <a:pt x="3053224" y="1972088"/>
                </a:lnTo>
                <a:lnTo>
                  <a:pt x="3033706" y="1930521"/>
                </a:lnTo>
                <a:lnTo>
                  <a:pt x="3013563" y="1889148"/>
                </a:lnTo>
                <a:lnTo>
                  <a:pt x="2992792" y="1847974"/>
                </a:lnTo>
                <a:lnTo>
                  <a:pt x="2971394" y="1807005"/>
                </a:lnTo>
                <a:lnTo>
                  <a:pt x="2949368" y="1766247"/>
                </a:lnTo>
                <a:lnTo>
                  <a:pt x="2926712" y="1725707"/>
                </a:lnTo>
                <a:lnTo>
                  <a:pt x="2903428" y="1685391"/>
                </a:lnTo>
                <a:lnTo>
                  <a:pt x="2879513" y="1645306"/>
                </a:lnTo>
                <a:lnTo>
                  <a:pt x="2854967" y="1605456"/>
                </a:lnTo>
                <a:lnTo>
                  <a:pt x="2829790" y="1565850"/>
                </a:lnTo>
                <a:lnTo>
                  <a:pt x="2803981" y="1526492"/>
                </a:lnTo>
                <a:lnTo>
                  <a:pt x="2777539" y="1487389"/>
                </a:lnTo>
                <a:lnTo>
                  <a:pt x="2750464" y="1448548"/>
                </a:lnTo>
                <a:lnTo>
                  <a:pt x="2722754" y="1409974"/>
                </a:lnTo>
                <a:lnTo>
                  <a:pt x="2694409" y="1371674"/>
                </a:lnTo>
                <a:lnTo>
                  <a:pt x="2665430" y="1333654"/>
                </a:lnTo>
                <a:lnTo>
                  <a:pt x="2635814" y="1295920"/>
                </a:lnTo>
                <a:lnTo>
                  <a:pt x="2605561" y="1258479"/>
                </a:lnTo>
                <a:lnTo>
                  <a:pt x="2574671" y="1221336"/>
                </a:lnTo>
                <a:lnTo>
                  <a:pt x="2543516" y="1184928"/>
                </a:lnTo>
                <a:lnTo>
                  <a:pt x="2511940" y="1149058"/>
                </a:lnTo>
                <a:lnTo>
                  <a:pt x="2479950" y="1113725"/>
                </a:lnTo>
                <a:lnTo>
                  <a:pt x="2447552" y="1078932"/>
                </a:lnTo>
                <a:lnTo>
                  <a:pt x="2414752" y="1044678"/>
                </a:lnTo>
                <a:lnTo>
                  <a:pt x="2381557" y="1010965"/>
                </a:lnTo>
                <a:lnTo>
                  <a:pt x="2347972" y="977792"/>
                </a:lnTo>
                <a:lnTo>
                  <a:pt x="2314004" y="945160"/>
                </a:lnTo>
                <a:lnTo>
                  <a:pt x="2279659" y="913070"/>
                </a:lnTo>
                <a:lnTo>
                  <a:pt x="2244944" y="881523"/>
                </a:lnTo>
                <a:lnTo>
                  <a:pt x="2209864" y="850519"/>
                </a:lnTo>
                <a:lnTo>
                  <a:pt x="2174427" y="820058"/>
                </a:lnTo>
                <a:lnTo>
                  <a:pt x="2138637" y="790142"/>
                </a:lnTo>
                <a:lnTo>
                  <a:pt x="2102502" y="760770"/>
                </a:lnTo>
                <a:lnTo>
                  <a:pt x="2066028" y="731944"/>
                </a:lnTo>
                <a:lnTo>
                  <a:pt x="2029221" y="703664"/>
                </a:lnTo>
                <a:lnTo>
                  <a:pt x="1992087" y="675930"/>
                </a:lnTo>
                <a:lnTo>
                  <a:pt x="1954632" y="648744"/>
                </a:lnTo>
                <a:lnTo>
                  <a:pt x="1916864" y="622105"/>
                </a:lnTo>
                <a:lnTo>
                  <a:pt x="1878787" y="596014"/>
                </a:lnTo>
                <a:lnTo>
                  <a:pt x="1840409" y="570473"/>
                </a:lnTo>
                <a:lnTo>
                  <a:pt x="1801735" y="545481"/>
                </a:lnTo>
                <a:lnTo>
                  <a:pt x="1762772" y="521039"/>
                </a:lnTo>
                <a:lnTo>
                  <a:pt x="1723526" y="497148"/>
                </a:lnTo>
                <a:lnTo>
                  <a:pt x="1684004" y="473808"/>
                </a:lnTo>
                <a:lnTo>
                  <a:pt x="1644211" y="451020"/>
                </a:lnTo>
                <a:lnTo>
                  <a:pt x="1604154" y="428784"/>
                </a:lnTo>
                <a:lnTo>
                  <a:pt x="1563839" y="407102"/>
                </a:lnTo>
                <a:lnTo>
                  <a:pt x="1523272" y="385973"/>
                </a:lnTo>
                <a:lnTo>
                  <a:pt x="1482461" y="365398"/>
                </a:lnTo>
                <a:lnTo>
                  <a:pt x="1441410" y="345378"/>
                </a:lnTo>
                <a:lnTo>
                  <a:pt x="1400126" y="325913"/>
                </a:lnTo>
                <a:lnTo>
                  <a:pt x="1358616" y="307005"/>
                </a:lnTo>
                <a:lnTo>
                  <a:pt x="1316885" y="288652"/>
                </a:lnTo>
                <a:lnTo>
                  <a:pt x="1274940" y="270858"/>
                </a:lnTo>
                <a:lnTo>
                  <a:pt x="1232788" y="253620"/>
                </a:lnTo>
                <a:lnTo>
                  <a:pt x="1190434" y="236941"/>
                </a:lnTo>
                <a:lnTo>
                  <a:pt x="1147885" y="220822"/>
                </a:lnTo>
                <a:lnTo>
                  <a:pt x="1105147" y="205261"/>
                </a:lnTo>
                <a:lnTo>
                  <a:pt x="1062226" y="190261"/>
                </a:lnTo>
                <a:lnTo>
                  <a:pt x="1019129" y="175821"/>
                </a:lnTo>
                <a:lnTo>
                  <a:pt x="975861" y="161943"/>
                </a:lnTo>
                <a:lnTo>
                  <a:pt x="932430" y="148626"/>
                </a:lnTo>
                <a:lnTo>
                  <a:pt x="888840" y="135872"/>
                </a:lnTo>
                <a:lnTo>
                  <a:pt x="845100" y="123681"/>
                </a:lnTo>
                <a:lnTo>
                  <a:pt x="801214" y="112053"/>
                </a:lnTo>
                <a:lnTo>
                  <a:pt x="757189" y="100990"/>
                </a:lnTo>
                <a:lnTo>
                  <a:pt x="713032" y="90491"/>
                </a:lnTo>
                <a:lnTo>
                  <a:pt x="668748" y="80558"/>
                </a:lnTo>
                <a:lnTo>
                  <a:pt x="624345" y="71191"/>
                </a:lnTo>
                <a:lnTo>
                  <a:pt x="579827" y="62390"/>
                </a:lnTo>
                <a:lnTo>
                  <a:pt x="535202" y="54156"/>
                </a:lnTo>
                <a:lnTo>
                  <a:pt x="490475" y="46491"/>
                </a:lnTo>
                <a:lnTo>
                  <a:pt x="445653" y="39393"/>
                </a:lnTo>
                <a:lnTo>
                  <a:pt x="400743" y="32865"/>
                </a:lnTo>
                <a:lnTo>
                  <a:pt x="355750" y="26905"/>
                </a:lnTo>
                <a:lnTo>
                  <a:pt x="310681" y="21516"/>
                </a:lnTo>
                <a:lnTo>
                  <a:pt x="265541" y="16698"/>
                </a:lnTo>
                <a:lnTo>
                  <a:pt x="220338" y="12451"/>
                </a:lnTo>
                <a:lnTo>
                  <a:pt x="175078" y="8776"/>
                </a:lnTo>
                <a:lnTo>
                  <a:pt x="129766" y="5673"/>
                </a:lnTo>
                <a:lnTo>
                  <a:pt x="84409" y="3143"/>
                </a:lnTo>
                <a:lnTo>
                  <a:pt x="39013" y="1186"/>
                </a:lnTo>
                <a:lnTo>
                  <a:pt x="0" y="0"/>
                </a:lnTo>
                <a:close/>
              </a:path>
            </a:pathLst>
          </a:custGeom>
          <a:solidFill>
            <a:srgbClr val="F7F1E4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5" name="object 5"/>
          <p:cNvSpPr/>
          <p:nvPr/>
        </p:nvSpPr>
        <p:spPr>
          <a:xfrm>
            <a:off x="9915290" y="4780216"/>
            <a:ext cx="1028181" cy="11967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8" name="object 8"/>
          <p:cNvSpPr/>
          <p:nvPr/>
        </p:nvSpPr>
        <p:spPr>
          <a:xfrm>
            <a:off x="10327116" y="6423370"/>
            <a:ext cx="513054" cy="345491"/>
          </a:xfrm>
          <a:custGeom>
            <a:avLst/>
            <a:gdLst/>
            <a:ahLst/>
            <a:cxnLst/>
            <a:rect l="l" t="t" r="r" b="b"/>
            <a:pathLst>
              <a:path w="565784" h="381000">
                <a:moveTo>
                  <a:pt x="565403" y="0"/>
                </a:moveTo>
                <a:lnTo>
                  <a:pt x="0" y="0"/>
                </a:lnTo>
                <a:lnTo>
                  <a:pt x="0" y="381000"/>
                </a:lnTo>
                <a:lnTo>
                  <a:pt x="565403" y="381000"/>
                </a:lnTo>
                <a:lnTo>
                  <a:pt x="5654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9" name="object 9"/>
          <p:cNvSpPr/>
          <p:nvPr/>
        </p:nvSpPr>
        <p:spPr>
          <a:xfrm>
            <a:off x="7048406" y="2987274"/>
            <a:ext cx="262573" cy="409983"/>
          </a:xfrm>
          <a:custGeom>
            <a:avLst/>
            <a:gdLst/>
            <a:ahLst/>
            <a:cxnLst/>
            <a:rect l="l" t="t" r="r" b="b"/>
            <a:pathLst>
              <a:path w="289559" h="452120">
                <a:moveTo>
                  <a:pt x="144762" y="0"/>
                </a:moveTo>
                <a:lnTo>
                  <a:pt x="0" y="144206"/>
                </a:lnTo>
                <a:lnTo>
                  <a:pt x="144762" y="451599"/>
                </a:lnTo>
                <a:lnTo>
                  <a:pt x="289536" y="144206"/>
                </a:lnTo>
                <a:lnTo>
                  <a:pt x="144762" y="0"/>
                </a:lnTo>
                <a:close/>
              </a:path>
            </a:pathLst>
          </a:custGeom>
          <a:solidFill>
            <a:srgbClr val="EC523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0" name="object 10"/>
          <p:cNvSpPr/>
          <p:nvPr/>
        </p:nvSpPr>
        <p:spPr>
          <a:xfrm>
            <a:off x="6793260" y="1803412"/>
            <a:ext cx="774476" cy="1190793"/>
          </a:xfrm>
          <a:custGeom>
            <a:avLst/>
            <a:gdLst/>
            <a:ahLst/>
            <a:cxnLst/>
            <a:rect l="l" t="t" r="r" b="b"/>
            <a:pathLst>
              <a:path w="854075" h="1313179">
                <a:moveTo>
                  <a:pt x="426878" y="0"/>
                </a:moveTo>
                <a:lnTo>
                  <a:pt x="376458" y="29222"/>
                </a:lnTo>
                <a:lnTo>
                  <a:pt x="314714" y="70800"/>
                </a:lnTo>
                <a:lnTo>
                  <a:pt x="278763" y="97885"/>
                </a:lnTo>
                <a:lnTo>
                  <a:pt x="240920" y="129017"/>
                </a:lnTo>
                <a:lnTo>
                  <a:pt x="202304" y="164087"/>
                </a:lnTo>
                <a:lnTo>
                  <a:pt x="164037" y="202983"/>
                </a:lnTo>
                <a:lnTo>
                  <a:pt x="127238" y="245594"/>
                </a:lnTo>
                <a:lnTo>
                  <a:pt x="93026" y="291808"/>
                </a:lnTo>
                <a:lnTo>
                  <a:pt x="62524" y="341514"/>
                </a:lnTo>
                <a:lnTo>
                  <a:pt x="36850" y="394601"/>
                </a:lnTo>
                <a:lnTo>
                  <a:pt x="17124" y="450957"/>
                </a:lnTo>
                <a:lnTo>
                  <a:pt x="4467" y="510472"/>
                </a:lnTo>
                <a:lnTo>
                  <a:pt x="0" y="573035"/>
                </a:lnTo>
                <a:lnTo>
                  <a:pt x="36540" y="811936"/>
                </a:lnTo>
                <a:lnTo>
                  <a:pt x="116929" y="1052618"/>
                </a:lnTo>
                <a:lnTo>
                  <a:pt x="197318" y="1238513"/>
                </a:lnTo>
                <a:lnTo>
                  <a:pt x="233858" y="1313049"/>
                </a:lnTo>
                <a:lnTo>
                  <a:pt x="426878" y="1111923"/>
                </a:lnTo>
                <a:lnTo>
                  <a:pt x="711191" y="1111923"/>
                </a:lnTo>
                <a:lnTo>
                  <a:pt x="736836" y="1052619"/>
                </a:lnTo>
                <a:lnTo>
                  <a:pt x="761393" y="979090"/>
                </a:lnTo>
                <a:lnTo>
                  <a:pt x="296962" y="979090"/>
                </a:lnTo>
                <a:lnTo>
                  <a:pt x="292069" y="962415"/>
                </a:lnTo>
                <a:lnTo>
                  <a:pt x="267144" y="882101"/>
                </a:lnTo>
                <a:lnTo>
                  <a:pt x="251027" y="825399"/>
                </a:lnTo>
                <a:lnTo>
                  <a:pt x="235084" y="762293"/>
                </a:lnTo>
                <a:lnTo>
                  <a:pt x="221273" y="696250"/>
                </a:lnTo>
                <a:lnTo>
                  <a:pt x="211550" y="630740"/>
                </a:lnTo>
                <a:lnTo>
                  <a:pt x="207874" y="569231"/>
                </a:lnTo>
                <a:lnTo>
                  <a:pt x="214896" y="503065"/>
                </a:lnTo>
                <a:lnTo>
                  <a:pt x="233802" y="443797"/>
                </a:lnTo>
                <a:lnTo>
                  <a:pt x="261354" y="391583"/>
                </a:lnTo>
                <a:lnTo>
                  <a:pt x="294313" y="346582"/>
                </a:lnTo>
                <a:lnTo>
                  <a:pt x="329442" y="308951"/>
                </a:lnTo>
                <a:lnTo>
                  <a:pt x="363501" y="278848"/>
                </a:lnTo>
                <a:lnTo>
                  <a:pt x="415457" y="241857"/>
                </a:lnTo>
                <a:lnTo>
                  <a:pt x="426878" y="235285"/>
                </a:lnTo>
                <a:lnTo>
                  <a:pt x="717621" y="235285"/>
                </a:lnTo>
                <a:lnTo>
                  <a:pt x="689725" y="202983"/>
                </a:lnTo>
                <a:lnTo>
                  <a:pt x="651458" y="164088"/>
                </a:lnTo>
                <a:lnTo>
                  <a:pt x="612843" y="129018"/>
                </a:lnTo>
                <a:lnTo>
                  <a:pt x="575000" y="97885"/>
                </a:lnTo>
                <a:lnTo>
                  <a:pt x="539048" y="70800"/>
                </a:lnTo>
                <a:lnTo>
                  <a:pt x="506109" y="47876"/>
                </a:lnTo>
                <a:lnTo>
                  <a:pt x="453749" y="14951"/>
                </a:lnTo>
                <a:lnTo>
                  <a:pt x="436567" y="5173"/>
                </a:lnTo>
                <a:lnTo>
                  <a:pt x="426878" y="0"/>
                </a:lnTo>
                <a:close/>
              </a:path>
              <a:path w="854075" h="1313179">
                <a:moveTo>
                  <a:pt x="711191" y="1111923"/>
                </a:moveTo>
                <a:lnTo>
                  <a:pt x="426878" y="1111923"/>
                </a:lnTo>
                <a:lnTo>
                  <a:pt x="619911" y="1313049"/>
                </a:lnTo>
                <a:lnTo>
                  <a:pt x="656450" y="1238513"/>
                </a:lnTo>
                <a:lnTo>
                  <a:pt x="711191" y="1111923"/>
                </a:lnTo>
                <a:close/>
              </a:path>
              <a:path w="854075" h="1313179">
                <a:moveTo>
                  <a:pt x="426878" y="846270"/>
                </a:moveTo>
                <a:lnTo>
                  <a:pt x="296962" y="979090"/>
                </a:lnTo>
                <a:lnTo>
                  <a:pt x="553086" y="979090"/>
                </a:lnTo>
                <a:lnTo>
                  <a:pt x="426878" y="846270"/>
                </a:lnTo>
                <a:close/>
              </a:path>
              <a:path w="854075" h="1313179">
                <a:moveTo>
                  <a:pt x="717621" y="235285"/>
                </a:moveTo>
                <a:lnTo>
                  <a:pt x="426878" y="235285"/>
                </a:lnTo>
                <a:lnTo>
                  <a:pt x="438299" y="241857"/>
                </a:lnTo>
                <a:lnTo>
                  <a:pt x="460505" y="256431"/>
                </a:lnTo>
                <a:lnTo>
                  <a:pt x="524319" y="308951"/>
                </a:lnTo>
                <a:lnTo>
                  <a:pt x="559450" y="346582"/>
                </a:lnTo>
                <a:lnTo>
                  <a:pt x="592411" y="391584"/>
                </a:lnTo>
                <a:lnTo>
                  <a:pt x="619965" y="443797"/>
                </a:lnTo>
                <a:lnTo>
                  <a:pt x="638872" y="503066"/>
                </a:lnTo>
                <a:lnTo>
                  <a:pt x="645894" y="569231"/>
                </a:lnTo>
                <a:lnTo>
                  <a:pt x="642211" y="630740"/>
                </a:lnTo>
                <a:lnTo>
                  <a:pt x="632438" y="696250"/>
                </a:lnTo>
                <a:lnTo>
                  <a:pt x="618488" y="762293"/>
                </a:lnTo>
                <a:lnTo>
                  <a:pt x="602276" y="825399"/>
                </a:lnTo>
                <a:lnTo>
                  <a:pt x="585716" y="882101"/>
                </a:lnTo>
                <a:lnTo>
                  <a:pt x="570721" y="928929"/>
                </a:lnTo>
                <a:lnTo>
                  <a:pt x="553086" y="979090"/>
                </a:lnTo>
                <a:lnTo>
                  <a:pt x="761393" y="979090"/>
                </a:lnTo>
                <a:lnTo>
                  <a:pt x="817221" y="811936"/>
                </a:lnTo>
                <a:lnTo>
                  <a:pt x="853760" y="573035"/>
                </a:lnTo>
                <a:lnTo>
                  <a:pt x="849292" y="510473"/>
                </a:lnTo>
                <a:lnTo>
                  <a:pt x="836636" y="450958"/>
                </a:lnTo>
                <a:lnTo>
                  <a:pt x="816911" y="394601"/>
                </a:lnTo>
                <a:lnTo>
                  <a:pt x="791237" y="341514"/>
                </a:lnTo>
                <a:lnTo>
                  <a:pt x="760735" y="291808"/>
                </a:lnTo>
                <a:lnTo>
                  <a:pt x="726524" y="245594"/>
                </a:lnTo>
                <a:lnTo>
                  <a:pt x="717621" y="235285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1" name="object 11"/>
          <p:cNvSpPr/>
          <p:nvPr/>
        </p:nvSpPr>
        <p:spPr>
          <a:xfrm>
            <a:off x="7435503" y="1672651"/>
            <a:ext cx="262573" cy="268907"/>
          </a:xfrm>
          <a:custGeom>
            <a:avLst/>
            <a:gdLst/>
            <a:ahLst/>
            <a:cxnLst/>
            <a:rect l="l" t="t" r="r" b="b"/>
            <a:pathLst>
              <a:path w="289559" h="296544">
                <a:moveTo>
                  <a:pt x="144762" y="0"/>
                </a:moveTo>
                <a:lnTo>
                  <a:pt x="0" y="148061"/>
                </a:lnTo>
                <a:lnTo>
                  <a:pt x="144762" y="295995"/>
                </a:lnTo>
                <a:lnTo>
                  <a:pt x="289536" y="148061"/>
                </a:lnTo>
                <a:lnTo>
                  <a:pt x="144762" y="0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2" name="object 12"/>
          <p:cNvSpPr/>
          <p:nvPr/>
        </p:nvSpPr>
        <p:spPr>
          <a:xfrm>
            <a:off x="7092166" y="2223290"/>
            <a:ext cx="178393" cy="18584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4" name="object 14"/>
          <p:cNvSpPr txBox="1"/>
          <p:nvPr/>
        </p:nvSpPr>
        <p:spPr>
          <a:xfrm>
            <a:off x="1610951" y="4417708"/>
            <a:ext cx="6271240" cy="1461079"/>
          </a:xfrm>
          <a:prstGeom prst="rect">
            <a:avLst/>
          </a:prstGeom>
        </p:spPr>
        <p:txBody>
          <a:bodyPr vert="horz" wrap="square" lIns="0" tIns="30518" rIns="0" bIns="0" rtlCol="0">
            <a:spAutoFit/>
          </a:bodyPr>
          <a:lstStyle/>
          <a:p>
            <a:pPr>
              <a:spcBef>
                <a:spcPts val="32"/>
              </a:spcBef>
            </a:pPr>
            <a:endParaRPr lang="ru-RU" sz="2131" dirty="0">
              <a:latin typeface="Arial"/>
              <a:cs typeface="Arial"/>
            </a:endParaRPr>
          </a:p>
          <a:p>
            <a:pPr>
              <a:spcBef>
                <a:spcPts val="32"/>
              </a:spcBef>
            </a:pPr>
            <a:endParaRPr lang="ru-RU" sz="2131" dirty="0">
              <a:latin typeface="Arial"/>
              <a:cs typeface="Arial"/>
            </a:endParaRPr>
          </a:p>
          <a:p>
            <a:pPr>
              <a:spcBef>
                <a:spcPts val="14"/>
              </a:spcBef>
            </a:pPr>
            <a:endParaRPr sz="2040" dirty="0">
              <a:latin typeface="Arial"/>
              <a:cs typeface="Arial"/>
            </a:endParaRPr>
          </a:p>
          <a:p>
            <a:pPr marL="11516" marR="4495987">
              <a:lnSpc>
                <a:spcPct val="107100"/>
              </a:lnSpc>
            </a:pPr>
            <a:br>
              <a:rPr lang="ru-RU" sz="1451" b="1" spc="-5" dirty="0">
                <a:solidFill>
                  <a:srgbClr val="EC5238"/>
                </a:solidFill>
                <a:latin typeface="Arial"/>
                <a:cs typeface="Arial"/>
              </a:rPr>
            </a:br>
            <a:endParaRPr sz="1451" dirty="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1534668" y="0"/>
                </a:moveTo>
                <a:lnTo>
                  <a:pt x="0" y="0"/>
                </a:lnTo>
                <a:lnTo>
                  <a:pt x="0" y="525779"/>
                </a:lnTo>
                <a:lnTo>
                  <a:pt x="1534668" y="525779"/>
                </a:lnTo>
                <a:lnTo>
                  <a:pt x="15346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6" name="object 16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0" y="525779"/>
                </a:moveTo>
                <a:lnTo>
                  <a:pt x="1534668" y="525779"/>
                </a:lnTo>
                <a:lnTo>
                  <a:pt x="1534668" y="0"/>
                </a:lnTo>
                <a:lnTo>
                  <a:pt x="0" y="0"/>
                </a:lnTo>
                <a:lnTo>
                  <a:pt x="0" y="525779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21" name="Title 9">
            <a:extLst>
              <a:ext uri="{FF2B5EF4-FFF2-40B4-BE49-F238E27FC236}">
                <a16:creationId xmlns:a16="http://schemas.microsoft.com/office/drawing/2014/main" id="{CE16DE3F-B598-42DA-A39B-748F9F82DC98}"/>
              </a:ext>
            </a:extLst>
          </p:cNvPr>
          <p:cNvSpPr txBox="1">
            <a:spLocks/>
          </p:cNvSpPr>
          <p:nvPr/>
        </p:nvSpPr>
        <p:spPr>
          <a:xfrm>
            <a:off x="642100" y="3490909"/>
            <a:ext cx="8077717" cy="146986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endParaRPr lang="ru-RU" sz="3627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ctr"/>
            <a:r>
              <a:rPr lang="ru-RU" sz="1814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                                    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5D6F2C1-565D-4910-8C14-2F567966404E}"/>
              </a:ext>
            </a:extLst>
          </p:cNvPr>
          <p:cNvSpPr txBox="1"/>
          <p:nvPr/>
        </p:nvSpPr>
        <p:spPr>
          <a:xfrm>
            <a:off x="454190" y="2142443"/>
            <a:ext cx="9872925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ru-RU" sz="6000" b="1" dirty="0">
              <a:solidFill>
                <a:schemeClr val="accent2">
                  <a:lumMod val="50000"/>
                </a:schemeClr>
              </a:solidFill>
              <a:latin typeface="MyriadPro-SemiCn"/>
            </a:endParaRPr>
          </a:p>
          <a:p>
            <a:pPr algn="ctr"/>
            <a:r>
              <a:rPr lang="ru-RU" sz="6000" b="1" dirty="0">
                <a:solidFill>
                  <a:schemeClr val="accent2">
                    <a:lumMod val="50000"/>
                  </a:schemeClr>
                </a:solidFill>
                <a:latin typeface="MyriadPro-SemiCn"/>
              </a:rPr>
              <a:t>Требования к получателю гранта</a:t>
            </a:r>
          </a:p>
        </p:txBody>
      </p:sp>
      <p:pic>
        <p:nvPicPr>
          <p:cNvPr id="1026" name="Picture 2" descr="Поддержка по национальному проекту «Малое и среднее предпринимательство» |  Карьера и бизнес | Деньги | Аргументы и Факты">
            <a:extLst>
              <a:ext uri="{FF2B5EF4-FFF2-40B4-BE49-F238E27FC236}">
                <a16:creationId xmlns:a16="http://schemas.microsoft.com/office/drawing/2014/main" id="{00A59270-F22E-9C5C-6F01-7E78ABAF8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320" y="233552"/>
            <a:ext cx="1986574" cy="147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Малый и средний бизнес Томской области / Портал внешнеэкономической  информации Томской области">
            <a:extLst>
              <a:ext uri="{FF2B5EF4-FFF2-40B4-BE49-F238E27FC236}">
                <a16:creationId xmlns:a16="http://schemas.microsoft.com/office/drawing/2014/main" id="{966D59D4-0E6B-4BB0-E73F-93914AFC9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290" y="26417"/>
            <a:ext cx="1621708" cy="121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D545991-D761-77C9-13A6-48B2F92E8A57}"/>
              </a:ext>
            </a:extLst>
          </p:cNvPr>
          <p:cNvSpPr txBox="1"/>
          <p:nvPr/>
        </p:nvSpPr>
        <p:spPr>
          <a:xfrm>
            <a:off x="2228411" y="443906"/>
            <a:ext cx="4058976" cy="15992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829178"/>
            <a:endParaRPr lang="ru-RU" sz="1632" b="1" dirty="0">
              <a:solidFill>
                <a:srgbClr val="C0504D">
                  <a:lumMod val="50000"/>
                </a:srgbClr>
              </a:solidFill>
              <a:latin typeface="MyriadPro-SemiCn"/>
            </a:endParaRPr>
          </a:p>
          <a:p>
            <a:pPr defTabSz="829178"/>
            <a:endParaRPr lang="ru-RU" sz="1632" b="1" dirty="0">
              <a:solidFill>
                <a:srgbClr val="C0504D">
                  <a:lumMod val="50000"/>
                </a:srgbClr>
              </a:solidFill>
              <a:latin typeface="MyriadPro-SemiCn"/>
            </a:endParaRPr>
          </a:p>
          <a:p>
            <a:pPr defTabSz="829178"/>
            <a:endParaRPr lang="ru-RU" sz="1632" b="1" dirty="0">
              <a:solidFill>
                <a:srgbClr val="C0504D">
                  <a:lumMod val="50000"/>
                </a:srgbClr>
              </a:solidFill>
              <a:latin typeface="MyriadPro-SemiCn"/>
            </a:endParaRPr>
          </a:p>
          <a:p>
            <a:pPr defTabSz="829178"/>
            <a:r>
              <a:rPr lang="ru-RU" sz="1632" b="1" dirty="0">
                <a:solidFill>
                  <a:srgbClr val="C0504D">
                    <a:lumMod val="50000"/>
                  </a:srgbClr>
                </a:solidFill>
                <a:latin typeface="MyriadPro-SemiCn"/>
              </a:rPr>
              <a:t>Центр Инноваций</a:t>
            </a:r>
          </a:p>
          <a:p>
            <a:pPr defTabSz="829178"/>
            <a:r>
              <a:rPr lang="ru-RU" sz="1632" b="1" dirty="0">
                <a:solidFill>
                  <a:srgbClr val="C0504D">
                    <a:lumMod val="50000"/>
                  </a:srgbClr>
                </a:solidFill>
                <a:latin typeface="MyriadPro-SemiCn"/>
              </a:rPr>
              <a:t>Социальной Сферы</a:t>
            </a:r>
          </a:p>
          <a:p>
            <a:pPr defTabSz="829178"/>
            <a:r>
              <a:rPr lang="ru-RU" sz="1632" b="1" dirty="0">
                <a:solidFill>
                  <a:srgbClr val="C0504D">
                    <a:lumMod val="50000"/>
                  </a:srgbClr>
                </a:solidFill>
                <a:latin typeface="MyriadPro-SemiCn"/>
              </a:rPr>
              <a:t>Томской области</a:t>
            </a:r>
            <a:endParaRPr lang="ru-RU" sz="1632" b="1" dirty="0">
              <a:solidFill>
                <a:srgbClr val="C0504D">
                  <a:lumMod val="50000"/>
                </a:srgbClr>
              </a:solidFill>
              <a:latin typeface="Calibri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ABA5D4E-CF08-4437-A8D3-50B760832A21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329" y="1181002"/>
            <a:ext cx="602271" cy="92522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70918" y="6533238"/>
            <a:ext cx="71977" cy="1426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52"/>
              </a:lnSpc>
            </a:pPr>
            <a:r>
              <a:rPr sz="1088" spc="9" dirty="0">
                <a:solidFill>
                  <a:srgbClr val="552112"/>
                </a:solidFill>
                <a:latin typeface="Calibri"/>
                <a:cs typeface="Calibri"/>
              </a:rPr>
              <a:t>1</a:t>
            </a:r>
            <a:endParaRPr sz="1088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868818" y="1698"/>
            <a:ext cx="6026747" cy="6853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4" name="object 4"/>
          <p:cNvSpPr/>
          <p:nvPr/>
        </p:nvSpPr>
        <p:spPr>
          <a:xfrm>
            <a:off x="1247607" y="3459999"/>
            <a:ext cx="3039170" cy="3395027"/>
          </a:xfrm>
          <a:custGeom>
            <a:avLst/>
            <a:gdLst/>
            <a:ahLst/>
            <a:cxnLst/>
            <a:rect l="l" t="t" r="r" b="b"/>
            <a:pathLst>
              <a:path w="3351529" h="3743959">
                <a:moveTo>
                  <a:pt x="0" y="0"/>
                </a:moveTo>
                <a:lnTo>
                  <a:pt x="0" y="1072605"/>
                </a:lnTo>
                <a:lnTo>
                  <a:pt x="22334" y="1073430"/>
                </a:lnTo>
                <a:lnTo>
                  <a:pt x="68253" y="1075971"/>
                </a:lnTo>
                <a:lnTo>
                  <a:pt x="114075" y="1079351"/>
                </a:lnTo>
                <a:lnTo>
                  <a:pt x="159788" y="1083568"/>
                </a:lnTo>
                <a:lnTo>
                  <a:pt x="205379" y="1088618"/>
                </a:lnTo>
                <a:lnTo>
                  <a:pt x="250833" y="1094499"/>
                </a:lnTo>
                <a:lnTo>
                  <a:pt x="296139" y="1101206"/>
                </a:lnTo>
                <a:lnTo>
                  <a:pt x="341282" y="1108738"/>
                </a:lnTo>
                <a:lnTo>
                  <a:pt x="386251" y="1117090"/>
                </a:lnTo>
                <a:lnTo>
                  <a:pt x="431030" y="1126261"/>
                </a:lnTo>
                <a:lnTo>
                  <a:pt x="475608" y="1136246"/>
                </a:lnTo>
                <a:lnTo>
                  <a:pt x="519971" y="1147043"/>
                </a:lnTo>
                <a:lnTo>
                  <a:pt x="564106" y="1158649"/>
                </a:lnTo>
                <a:lnTo>
                  <a:pt x="608000" y="1171061"/>
                </a:lnTo>
                <a:lnTo>
                  <a:pt x="651640" y="1184275"/>
                </a:lnTo>
                <a:lnTo>
                  <a:pt x="695011" y="1198288"/>
                </a:lnTo>
                <a:lnTo>
                  <a:pt x="738103" y="1213098"/>
                </a:lnTo>
                <a:lnTo>
                  <a:pt x="780900" y="1228701"/>
                </a:lnTo>
                <a:lnTo>
                  <a:pt x="823390" y="1245094"/>
                </a:lnTo>
                <a:lnTo>
                  <a:pt x="865560" y="1262275"/>
                </a:lnTo>
                <a:lnTo>
                  <a:pt x="907396" y="1280240"/>
                </a:lnTo>
                <a:lnTo>
                  <a:pt x="948886" y="1298985"/>
                </a:lnTo>
                <a:lnTo>
                  <a:pt x="990016" y="1318509"/>
                </a:lnTo>
                <a:lnTo>
                  <a:pt x="1030773" y="1338807"/>
                </a:lnTo>
                <a:lnTo>
                  <a:pt x="1071144" y="1359877"/>
                </a:lnTo>
                <a:lnTo>
                  <a:pt x="1111115" y="1381716"/>
                </a:lnTo>
                <a:lnTo>
                  <a:pt x="1150674" y="1404320"/>
                </a:lnTo>
                <a:lnTo>
                  <a:pt x="1189808" y="1427687"/>
                </a:lnTo>
                <a:lnTo>
                  <a:pt x="1228502" y="1451813"/>
                </a:lnTo>
                <a:lnTo>
                  <a:pt x="1266745" y="1476696"/>
                </a:lnTo>
                <a:lnTo>
                  <a:pt x="1304522" y="1502332"/>
                </a:lnTo>
                <a:lnTo>
                  <a:pt x="1341821" y="1528718"/>
                </a:lnTo>
                <a:lnTo>
                  <a:pt x="1378628" y="1555851"/>
                </a:lnTo>
                <a:lnTo>
                  <a:pt x="1414931" y="1583729"/>
                </a:lnTo>
                <a:lnTo>
                  <a:pt x="1450716" y="1612347"/>
                </a:lnTo>
                <a:lnTo>
                  <a:pt x="1485969" y="1641703"/>
                </a:lnTo>
                <a:lnTo>
                  <a:pt x="1520679" y="1671794"/>
                </a:lnTo>
                <a:lnTo>
                  <a:pt x="1554831" y="1702617"/>
                </a:lnTo>
                <a:lnTo>
                  <a:pt x="1588412" y="1734169"/>
                </a:lnTo>
                <a:lnTo>
                  <a:pt x="1621409" y="1766446"/>
                </a:lnTo>
                <a:lnTo>
                  <a:pt x="1653810" y="1799445"/>
                </a:lnTo>
                <a:lnTo>
                  <a:pt x="1685600" y="1833164"/>
                </a:lnTo>
                <a:lnTo>
                  <a:pt x="1716767" y="1867600"/>
                </a:lnTo>
                <a:lnTo>
                  <a:pt x="1747298" y="1902748"/>
                </a:lnTo>
                <a:lnTo>
                  <a:pt x="1777179" y="1938607"/>
                </a:lnTo>
                <a:lnTo>
                  <a:pt x="1806397" y="1975173"/>
                </a:lnTo>
                <a:lnTo>
                  <a:pt x="1834939" y="2012443"/>
                </a:lnTo>
                <a:lnTo>
                  <a:pt x="1862792" y="2050414"/>
                </a:lnTo>
                <a:lnTo>
                  <a:pt x="1889942" y="2089083"/>
                </a:lnTo>
                <a:lnTo>
                  <a:pt x="1916377" y="2128447"/>
                </a:lnTo>
                <a:lnTo>
                  <a:pt x="1942083" y="2168502"/>
                </a:lnTo>
                <a:lnTo>
                  <a:pt x="1967238" y="2209571"/>
                </a:lnTo>
                <a:lnTo>
                  <a:pt x="1991389" y="2250941"/>
                </a:lnTo>
                <a:lnTo>
                  <a:pt x="2014540" y="2292598"/>
                </a:lnTo>
                <a:lnTo>
                  <a:pt x="2036695" y="2334530"/>
                </a:lnTo>
                <a:lnTo>
                  <a:pt x="2057857" y="2376724"/>
                </a:lnTo>
                <a:lnTo>
                  <a:pt x="2078029" y="2419166"/>
                </a:lnTo>
                <a:lnTo>
                  <a:pt x="2097216" y="2461843"/>
                </a:lnTo>
                <a:lnTo>
                  <a:pt x="2115419" y="2504742"/>
                </a:lnTo>
                <a:lnTo>
                  <a:pt x="2132644" y="2547851"/>
                </a:lnTo>
                <a:lnTo>
                  <a:pt x="2148893" y="2591156"/>
                </a:lnTo>
                <a:lnTo>
                  <a:pt x="2164170" y="2634643"/>
                </a:lnTo>
                <a:lnTo>
                  <a:pt x="2178479" y="2678301"/>
                </a:lnTo>
                <a:lnTo>
                  <a:pt x="2191822" y="2722115"/>
                </a:lnTo>
                <a:lnTo>
                  <a:pt x="2204203" y="2766073"/>
                </a:lnTo>
                <a:lnTo>
                  <a:pt x="2215627" y="2810162"/>
                </a:lnTo>
                <a:lnTo>
                  <a:pt x="2226095" y="2854368"/>
                </a:lnTo>
                <a:lnTo>
                  <a:pt x="2235612" y="2898678"/>
                </a:lnTo>
                <a:lnTo>
                  <a:pt x="2244181" y="2943080"/>
                </a:lnTo>
                <a:lnTo>
                  <a:pt x="2251806" y="2987560"/>
                </a:lnTo>
                <a:lnTo>
                  <a:pt x="2258490" y="3032105"/>
                </a:lnTo>
                <a:lnTo>
                  <a:pt x="2264236" y="3076702"/>
                </a:lnTo>
                <a:lnTo>
                  <a:pt x="2269048" y="3121338"/>
                </a:lnTo>
                <a:lnTo>
                  <a:pt x="2272930" y="3166000"/>
                </a:lnTo>
                <a:lnTo>
                  <a:pt x="2275885" y="3210674"/>
                </a:lnTo>
                <a:lnTo>
                  <a:pt x="2277916" y="3255348"/>
                </a:lnTo>
                <a:lnTo>
                  <a:pt x="2279027" y="3300009"/>
                </a:lnTo>
                <a:lnTo>
                  <a:pt x="2279222" y="3344643"/>
                </a:lnTo>
                <a:lnTo>
                  <a:pt x="2278503" y="3389238"/>
                </a:lnTo>
                <a:lnTo>
                  <a:pt x="2276874" y="3433780"/>
                </a:lnTo>
                <a:lnTo>
                  <a:pt x="2274339" y="3478256"/>
                </a:lnTo>
                <a:lnTo>
                  <a:pt x="2270902" y="3522653"/>
                </a:lnTo>
                <a:lnTo>
                  <a:pt x="2266565" y="3566958"/>
                </a:lnTo>
                <a:lnTo>
                  <a:pt x="2261332" y="3611158"/>
                </a:lnTo>
                <a:lnTo>
                  <a:pt x="2255207" y="3655240"/>
                </a:lnTo>
                <a:lnTo>
                  <a:pt x="2248193" y="3699190"/>
                </a:lnTo>
                <a:lnTo>
                  <a:pt x="2240206" y="3743428"/>
                </a:lnTo>
                <a:lnTo>
                  <a:pt x="3325232" y="3743428"/>
                </a:lnTo>
                <a:lnTo>
                  <a:pt x="3333019" y="3677162"/>
                </a:lnTo>
                <a:lnTo>
                  <a:pt x="3337408" y="3632935"/>
                </a:lnTo>
                <a:lnTo>
                  <a:pt x="3341196" y="3588658"/>
                </a:lnTo>
                <a:lnTo>
                  <a:pt x="3344383" y="3544336"/>
                </a:lnTo>
                <a:lnTo>
                  <a:pt x="3346969" y="3499977"/>
                </a:lnTo>
                <a:lnTo>
                  <a:pt x="3348952" y="3455587"/>
                </a:lnTo>
                <a:lnTo>
                  <a:pt x="3350331" y="3411171"/>
                </a:lnTo>
                <a:lnTo>
                  <a:pt x="3351108" y="3366737"/>
                </a:lnTo>
                <a:lnTo>
                  <a:pt x="3351279" y="3322289"/>
                </a:lnTo>
                <a:lnTo>
                  <a:pt x="3350846" y="3277836"/>
                </a:lnTo>
                <a:lnTo>
                  <a:pt x="3349807" y="3233381"/>
                </a:lnTo>
                <a:lnTo>
                  <a:pt x="3348162" y="3188933"/>
                </a:lnTo>
                <a:lnTo>
                  <a:pt x="3345910" y="3144497"/>
                </a:lnTo>
                <a:lnTo>
                  <a:pt x="3343049" y="3100080"/>
                </a:lnTo>
                <a:lnTo>
                  <a:pt x="3339581" y="3055687"/>
                </a:lnTo>
                <a:lnTo>
                  <a:pt x="3335504" y="3011325"/>
                </a:lnTo>
                <a:lnTo>
                  <a:pt x="3330817" y="2967000"/>
                </a:lnTo>
                <a:lnTo>
                  <a:pt x="3325519" y="2922718"/>
                </a:lnTo>
                <a:lnTo>
                  <a:pt x="3319611" y="2878486"/>
                </a:lnTo>
                <a:lnTo>
                  <a:pt x="3313091" y="2834309"/>
                </a:lnTo>
                <a:lnTo>
                  <a:pt x="3305958" y="2790195"/>
                </a:lnTo>
                <a:lnTo>
                  <a:pt x="3298213" y="2746149"/>
                </a:lnTo>
                <a:lnTo>
                  <a:pt x="3289854" y="2702177"/>
                </a:lnTo>
                <a:lnTo>
                  <a:pt x="3280881" y="2658286"/>
                </a:lnTo>
                <a:lnTo>
                  <a:pt x="3271292" y="2614482"/>
                </a:lnTo>
                <a:lnTo>
                  <a:pt x="3261089" y="2570771"/>
                </a:lnTo>
                <a:lnTo>
                  <a:pt x="3250268" y="2527160"/>
                </a:lnTo>
                <a:lnTo>
                  <a:pt x="3238831" y="2483654"/>
                </a:lnTo>
                <a:lnTo>
                  <a:pt x="3226777" y="2440260"/>
                </a:lnTo>
                <a:lnTo>
                  <a:pt x="3214104" y="2396984"/>
                </a:lnTo>
                <a:lnTo>
                  <a:pt x="3200812" y="2353832"/>
                </a:lnTo>
                <a:lnTo>
                  <a:pt x="3186900" y="2310811"/>
                </a:lnTo>
                <a:lnTo>
                  <a:pt x="3172368" y="2267926"/>
                </a:lnTo>
                <a:lnTo>
                  <a:pt x="3157216" y="2225185"/>
                </a:lnTo>
                <a:lnTo>
                  <a:pt x="3141442" y="2182593"/>
                </a:lnTo>
                <a:lnTo>
                  <a:pt x="3125045" y="2140156"/>
                </a:lnTo>
                <a:lnTo>
                  <a:pt x="3108026" y="2097881"/>
                </a:lnTo>
                <a:lnTo>
                  <a:pt x="3090383" y="2055774"/>
                </a:lnTo>
                <a:lnTo>
                  <a:pt x="3072116" y="2013840"/>
                </a:lnTo>
                <a:lnTo>
                  <a:pt x="3053224" y="1972088"/>
                </a:lnTo>
                <a:lnTo>
                  <a:pt x="3033706" y="1930521"/>
                </a:lnTo>
                <a:lnTo>
                  <a:pt x="3013563" y="1889148"/>
                </a:lnTo>
                <a:lnTo>
                  <a:pt x="2992792" y="1847974"/>
                </a:lnTo>
                <a:lnTo>
                  <a:pt x="2971394" y="1807005"/>
                </a:lnTo>
                <a:lnTo>
                  <a:pt x="2949368" y="1766247"/>
                </a:lnTo>
                <a:lnTo>
                  <a:pt x="2926712" y="1725707"/>
                </a:lnTo>
                <a:lnTo>
                  <a:pt x="2903428" y="1685391"/>
                </a:lnTo>
                <a:lnTo>
                  <a:pt x="2879513" y="1645306"/>
                </a:lnTo>
                <a:lnTo>
                  <a:pt x="2854967" y="1605456"/>
                </a:lnTo>
                <a:lnTo>
                  <a:pt x="2829790" y="1565850"/>
                </a:lnTo>
                <a:lnTo>
                  <a:pt x="2803981" y="1526492"/>
                </a:lnTo>
                <a:lnTo>
                  <a:pt x="2777539" y="1487389"/>
                </a:lnTo>
                <a:lnTo>
                  <a:pt x="2750464" y="1448548"/>
                </a:lnTo>
                <a:lnTo>
                  <a:pt x="2722754" y="1409974"/>
                </a:lnTo>
                <a:lnTo>
                  <a:pt x="2694409" y="1371674"/>
                </a:lnTo>
                <a:lnTo>
                  <a:pt x="2665430" y="1333654"/>
                </a:lnTo>
                <a:lnTo>
                  <a:pt x="2635814" y="1295920"/>
                </a:lnTo>
                <a:lnTo>
                  <a:pt x="2605561" y="1258479"/>
                </a:lnTo>
                <a:lnTo>
                  <a:pt x="2574671" y="1221336"/>
                </a:lnTo>
                <a:lnTo>
                  <a:pt x="2543516" y="1184928"/>
                </a:lnTo>
                <a:lnTo>
                  <a:pt x="2511940" y="1149058"/>
                </a:lnTo>
                <a:lnTo>
                  <a:pt x="2479950" y="1113725"/>
                </a:lnTo>
                <a:lnTo>
                  <a:pt x="2447552" y="1078932"/>
                </a:lnTo>
                <a:lnTo>
                  <a:pt x="2414752" y="1044678"/>
                </a:lnTo>
                <a:lnTo>
                  <a:pt x="2381557" y="1010965"/>
                </a:lnTo>
                <a:lnTo>
                  <a:pt x="2347972" y="977792"/>
                </a:lnTo>
                <a:lnTo>
                  <a:pt x="2314004" y="945160"/>
                </a:lnTo>
                <a:lnTo>
                  <a:pt x="2279659" y="913070"/>
                </a:lnTo>
                <a:lnTo>
                  <a:pt x="2244944" y="881523"/>
                </a:lnTo>
                <a:lnTo>
                  <a:pt x="2209864" y="850519"/>
                </a:lnTo>
                <a:lnTo>
                  <a:pt x="2174427" y="820058"/>
                </a:lnTo>
                <a:lnTo>
                  <a:pt x="2138637" y="790142"/>
                </a:lnTo>
                <a:lnTo>
                  <a:pt x="2102502" y="760770"/>
                </a:lnTo>
                <a:lnTo>
                  <a:pt x="2066028" y="731944"/>
                </a:lnTo>
                <a:lnTo>
                  <a:pt x="2029221" y="703664"/>
                </a:lnTo>
                <a:lnTo>
                  <a:pt x="1992087" y="675930"/>
                </a:lnTo>
                <a:lnTo>
                  <a:pt x="1954632" y="648744"/>
                </a:lnTo>
                <a:lnTo>
                  <a:pt x="1916864" y="622105"/>
                </a:lnTo>
                <a:lnTo>
                  <a:pt x="1878787" y="596014"/>
                </a:lnTo>
                <a:lnTo>
                  <a:pt x="1840409" y="570473"/>
                </a:lnTo>
                <a:lnTo>
                  <a:pt x="1801735" y="545481"/>
                </a:lnTo>
                <a:lnTo>
                  <a:pt x="1762772" y="521039"/>
                </a:lnTo>
                <a:lnTo>
                  <a:pt x="1723526" y="497148"/>
                </a:lnTo>
                <a:lnTo>
                  <a:pt x="1684004" y="473808"/>
                </a:lnTo>
                <a:lnTo>
                  <a:pt x="1644211" y="451020"/>
                </a:lnTo>
                <a:lnTo>
                  <a:pt x="1604154" y="428784"/>
                </a:lnTo>
                <a:lnTo>
                  <a:pt x="1563839" y="407102"/>
                </a:lnTo>
                <a:lnTo>
                  <a:pt x="1523272" y="385973"/>
                </a:lnTo>
                <a:lnTo>
                  <a:pt x="1482461" y="365398"/>
                </a:lnTo>
                <a:lnTo>
                  <a:pt x="1441410" y="345378"/>
                </a:lnTo>
                <a:lnTo>
                  <a:pt x="1400126" y="325913"/>
                </a:lnTo>
                <a:lnTo>
                  <a:pt x="1358616" y="307005"/>
                </a:lnTo>
                <a:lnTo>
                  <a:pt x="1316885" y="288652"/>
                </a:lnTo>
                <a:lnTo>
                  <a:pt x="1274940" y="270858"/>
                </a:lnTo>
                <a:lnTo>
                  <a:pt x="1232788" y="253620"/>
                </a:lnTo>
                <a:lnTo>
                  <a:pt x="1190434" y="236941"/>
                </a:lnTo>
                <a:lnTo>
                  <a:pt x="1147885" y="220822"/>
                </a:lnTo>
                <a:lnTo>
                  <a:pt x="1105147" y="205261"/>
                </a:lnTo>
                <a:lnTo>
                  <a:pt x="1062226" y="190261"/>
                </a:lnTo>
                <a:lnTo>
                  <a:pt x="1019129" y="175821"/>
                </a:lnTo>
                <a:lnTo>
                  <a:pt x="975861" y="161943"/>
                </a:lnTo>
                <a:lnTo>
                  <a:pt x="932430" y="148626"/>
                </a:lnTo>
                <a:lnTo>
                  <a:pt x="888840" y="135872"/>
                </a:lnTo>
                <a:lnTo>
                  <a:pt x="845100" y="123681"/>
                </a:lnTo>
                <a:lnTo>
                  <a:pt x="801214" y="112053"/>
                </a:lnTo>
                <a:lnTo>
                  <a:pt x="757189" y="100990"/>
                </a:lnTo>
                <a:lnTo>
                  <a:pt x="713032" y="90491"/>
                </a:lnTo>
                <a:lnTo>
                  <a:pt x="668748" y="80558"/>
                </a:lnTo>
                <a:lnTo>
                  <a:pt x="624345" y="71191"/>
                </a:lnTo>
                <a:lnTo>
                  <a:pt x="579827" y="62390"/>
                </a:lnTo>
                <a:lnTo>
                  <a:pt x="535202" y="54156"/>
                </a:lnTo>
                <a:lnTo>
                  <a:pt x="490475" y="46491"/>
                </a:lnTo>
                <a:lnTo>
                  <a:pt x="445653" y="39393"/>
                </a:lnTo>
                <a:lnTo>
                  <a:pt x="400743" y="32865"/>
                </a:lnTo>
                <a:lnTo>
                  <a:pt x="355750" y="26905"/>
                </a:lnTo>
                <a:lnTo>
                  <a:pt x="310681" y="21516"/>
                </a:lnTo>
                <a:lnTo>
                  <a:pt x="265541" y="16698"/>
                </a:lnTo>
                <a:lnTo>
                  <a:pt x="220338" y="12451"/>
                </a:lnTo>
                <a:lnTo>
                  <a:pt x="175078" y="8776"/>
                </a:lnTo>
                <a:lnTo>
                  <a:pt x="129766" y="5673"/>
                </a:lnTo>
                <a:lnTo>
                  <a:pt x="84409" y="3143"/>
                </a:lnTo>
                <a:lnTo>
                  <a:pt x="39013" y="1186"/>
                </a:lnTo>
                <a:lnTo>
                  <a:pt x="0" y="0"/>
                </a:lnTo>
                <a:close/>
              </a:path>
            </a:pathLst>
          </a:custGeom>
          <a:solidFill>
            <a:srgbClr val="F7F1E4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5" name="object 5"/>
          <p:cNvSpPr/>
          <p:nvPr/>
        </p:nvSpPr>
        <p:spPr>
          <a:xfrm>
            <a:off x="9915290" y="4780216"/>
            <a:ext cx="1028181" cy="11967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8" name="object 8"/>
          <p:cNvSpPr/>
          <p:nvPr/>
        </p:nvSpPr>
        <p:spPr>
          <a:xfrm>
            <a:off x="10327116" y="6423370"/>
            <a:ext cx="513054" cy="345491"/>
          </a:xfrm>
          <a:custGeom>
            <a:avLst/>
            <a:gdLst/>
            <a:ahLst/>
            <a:cxnLst/>
            <a:rect l="l" t="t" r="r" b="b"/>
            <a:pathLst>
              <a:path w="565784" h="381000">
                <a:moveTo>
                  <a:pt x="565403" y="0"/>
                </a:moveTo>
                <a:lnTo>
                  <a:pt x="0" y="0"/>
                </a:lnTo>
                <a:lnTo>
                  <a:pt x="0" y="381000"/>
                </a:lnTo>
                <a:lnTo>
                  <a:pt x="565403" y="381000"/>
                </a:lnTo>
                <a:lnTo>
                  <a:pt x="5654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9" name="object 9"/>
          <p:cNvSpPr/>
          <p:nvPr/>
        </p:nvSpPr>
        <p:spPr>
          <a:xfrm>
            <a:off x="7048406" y="2987274"/>
            <a:ext cx="262573" cy="409983"/>
          </a:xfrm>
          <a:custGeom>
            <a:avLst/>
            <a:gdLst/>
            <a:ahLst/>
            <a:cxnLst/>
            <a:rect l="l" t="t" r="r" b="b"/>
            <a:pathLst>
              <a:path w="289559" h="452120">
                <a:moveTo>
                  <a:pt x="144762" y="0"/>
                </a:moveTo>
                <a:lnTo>
                  <a:pt x="0" y="144206"/>
                </a:lnTo>
                <a:lnTo>
                  <a:pt x="144762" y="451599"/>
                </a:lnTo>
                <a:lnTo>
                  <a:pt x="289536" y="144206"/>
                </a:lnTo>
                <a:lnTo>
                  <a:pt x="144762" y="0"/>
                </a:lnTo>
                <a:close/>
              </a:path>
            </a:pathLst>
          </a:custGeom>
          <a:solidFill>
            <a:srgbClr val="EC523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0" name="object 10"/>
          <p:cNvSpPr/>
          <p:nvPr/>
        </p:nvSpPr>
        <p:spPr>
          <a:xfrm>
            <a:off x="6793260" y="1803412"/>
            <a:ext cx="774476" cy="1190793"/>
          </a:xfrm>
          <a:custGeom>
            <a:avLst/>
            <a:gdLst/>
            <a:ahLst/>
            <a:cxnLst/>
            <a:rect l="l" t="t" r="r" b="b"/>
            <a:pathLst>
              <a:path w="854075" h="1313179">
                <a:moveTo>
                  <a:pt x="426878" y="0"/>
                </a:moveTo>
                <a:lnTo>
                  <a:pt x="376458" y="29222"/>
                </a:lnTo>
                <a:lnTo>
                  <a:pt x="314714" y="70800"/>
                </a:lnTo>
                <a:lnTo>
                  <a:pt x="278763" y="97885"/>
                </a:lnTo>
                <a:lnTo>
                  <a:pt x="240920" y="129017"/>
                </a:lnTo>
                <a:lnTo>
                  <a:pt x="202304" y="164087"/>
                </a:lnTo>
                <a:lnTo>
                  <a:pt x="164037" y="202983"/>
                </a:lnTo>
                <a:lnTo>
                  <a:pt x="127238" y="245594"/>
                </a:lnTo>
                <a:lnTo>
                  <a:pt x="93026" y="291808"/>
                </a:lnTo>
                <a:lnTo>
                  <a:pt x="62524" y="341514"/>
                </a:lnTo>
                <a:lnTo>
                  <a:pt x="36850" y="394601"/>
                </a:lnTo>
                <a:lnTo>
                  <a:pt x="17124" y="450957"/>
                </a:lnTo>
                <a:lnTo>
                  <a:pt x="4467" y="510472"/>
                </a:lnTo>
                <a:lnTo>
                  <a:pt x="0" y="573035"/>
                </a:lnTo>
                <a:lnTo>
                  <a:pt x="36540" y="811936"/>
                </a:lnTo>
                <a:lnTo>
                  <a:pt x="116929" y="1052618"/>
                </a:lnTo>
                <a:lnTo>
                  <a:pt x="197318" y="1238513"/>
                </a:lnTo>
                <a:lnTo>
                  <a:pt x="233858" y="1313049"/>
                </a:lnTo>
                <a:lnTo>
                  <a:pt x="426878" y="1111923"/>
                </a:lnTo>
                <a:lnTo>
                  <a:pt x="711191" y="1111923"/>
                </a:lnTo>
                <a:lnTo>
                  <a:pt x="736836" y="1052619"/>
                </a:lnTo>
                <a:lnTo>
                  <a:pt x="761393" y="979090"/>
                </a:lnTo>
                <a:lnTo>
                  <a:pt x="296962" y="979090"/>
                </a:lnTo>
                <a:lnTo>
                  <a:pt x="292069" y="962415"/>
                </a:lnTo>
                <a:lnTo>
                  <a:pt x="267144" y="882101"/>
                </a:lnTo>
                <a:lnTo>
                  <a:pt x="251027" y="825399"/>
                </a:lnTo>
                <a:lnTo>
                  <a:pt x="235084" y="762293"/>
                </a:lnTo>
                <a:lnTo>
                  <a:pt x="221273" y="696250"/>
                </a:lnTo>
                <a:lnTo>
                  <a:pt x="211550" y="630740"/>
                </a:lnTo>
                <a:lnTo>
                  <a:pt x="207874" y="569231"/>
                </a:lnTo>
                <a:lnTo>
                  <a:pt x="214896" y="503065"/>
                </a:lnTo>
                <a:lnTo>
                  <a:pt x="233802" y="443797"/>
                </a:lnTo>
                <a:lnTo>
                  <a:pt x="261354" y="391583"/>
                </a:lnTo>
                <a:lnTo>
                  <a:pt x="294313" y="346582"/>
                </a:lnTo>
                <a:lnTo>
                  <a:pt x="329442" y="308951"/>
                </a:lnTo>
                <a:lnTo>
                  <a:pt x="363501" y="278848"/>
                </a:lnTo>
                <a:lnTo>
                  <a:pt x="415457" y="241857"/>
                </a:lnTo>
                <a:lnTo>
                  <a:pt x="426878" y="235285"/>
                </a:lnTo>
                <a:lnTo>
                  <a:pt x="717621" y="235285"/>
                </a:lnTo>
                <a:lnTo>
                  <a:pt x="689725" y="202983"/>
                </a:lnTo>
                <a:lnTo>
                  <a:pt x="651458" y="164088"/>
                </a:lnTo>
                <a:lnTo>
                  <a:pt x="612843" y="129018"/>
                </a:lnTo>
                <a:lnTo>
                  <a:pt x="575000" y="97885"/>
                </a:lnTo>
                <a:lnTo>
                  <a:pt x="539048" y="70800"/>
                </a:lnTo>
                <a:lnTo>
                  <a:pt x="506109" y="47876"/>
                </a:lnTo>
                <a:lnTo>
                  <a:pt x="453749" y="14951"/>
                </a:lnTo>
                <a:lnTo>
                  <a:pt x="436567" y="5173"/>
                </a:lnTo>
                <a:lnTo>
                  <a:pt x="426878" y="0"/>
                </a:lnTo>
                <a:close/>
              </a:path>
              <a:path w="854075" h="1313179">
                <a:moveTo>
                  <a:pt x="711191" y="1111923"/>
                </a:moveTo>
                <a:lnTo>
                  <a:pt x="426878" y="1111923"/>
                </a:lnTo>
                <a:lnTo>
                  <a:pt x="619911" y="1313049"/>
                </a:lnTo>
                <a:lnTo>
                  <a:pt x="656450" y="1238513"/>
                </a:lnTo>
                <a:lnTo>
                  <a:pt x="711191" y="1111923"/>
                </a:lnTo>
                <a:close/>
              </a:path>
              <a:path w="854075" h="1313179">
                <a:moveTo>
                  <a:pt x="426878" y="846270"/>
                </a:moveTo>
                <a:lnTo>
                  <a:pt x="296962" y="979090"/>
                </a:lnTo>
                <a:lnTo>
                  <a:pt x="553086" y="979090"/>
                </a:lnTo>
                <a:lnTo>
                  <a:pt x="426878" y="846270"/>
                </a:lnTo>
                <a:close/>
              </a:path>
              <a:path w="854075" h="1313179">
                <a:moveTo>
                  <a:pt x="717621" y="235285"/>
                </a:moveTo>
                <a:lnTo>
                  <a:pt x="426878" y="235285"/>
                </a:lnTo>
                <a:lnTo>
                  <a:pt x="438299" y="241857"/>
                </a:lnTo>
                <a:lnTo>
                  <a:pt x="460505" y="256431"/>
                </a:lnTo>
                <a:lnTo>
                  <a:pt x="524319" y="308951"/>
                </a:lnTo>
                <a:lnTo>
                  <a:pt x="559450" y="346582"/>
                </a:lnTo>
                <a:lnTo>
                  <a:pt x="592411" y="391584"/>
                </a:lnTo>
                <a:lnTo>
                  <a:pt x="619965" y="443797"/>
                </a:lnTo>
                <a:lnTo>
                  <a:pt x="638872" y="503066"/>
                </a:lnTo>
                <a:lnTo>
                  <a:pt x="645894" y="569231"/>
                </a:lnTo>
                <a:lnTo>
                  <a:pt x="642211" y="630740"/>
                </a:lnTo>
                <a:lnTo>
                  <a:pt x="632438" y="696250"/>
                </a:lnTo>
                <a:lnTo>
                  <a:pt x="618488" y="762293"/>
                </a:lnTo>
                <a:lnTo>
                  <a:pt x="602276" y="825399"/>
                </a:lnTo>
                <a:lnTo>
                  <a:pt x="585716" y="882101"/>
                </a:lnTo>
                <a:lnTo>
                  <a:pt x="570721" y="928929"/>
                </a:lnTo>
                <a:lnTo>
                  <a:pt x="553086" y="979090"/>
                </a:lnTo>
                <a:lnTo>
                  <a:pt x="761393" y="979090"/>
                </a:lnTo>
                <a:lnTo>
                  <a:pt x="817221" y="811936"/>
                </a:lnTo>
                <a:lnTo>
                  <a:pt x="853760" y="573035"/>
                </a:lnTo>
                <a:lnTo>
                  <a:pt x="849292" y="510473"/>
                </a:lnTo>
                <a:lnTo>
                  <a:pt x="836636" y="450958"/>
                </a:lnTo>
                <a:lnTo>
                  <a:pt x="816911" y="394601"/>
                </a:lnTo>
                <a:lnTo>
                  <a:pt x="791237" y="341514"/>
                </a:lnTo>
                <a:lnTo>
                  <a:pt x="760735" y="291808"/>
                </a:lnTo>
                <a:lnTo>
                  <a:pt x="726524" y="245594"/>
                </a:lnTo>
                <a:lnTo>
                  <a:pt x="717621" y="235285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1" name="object 11"/>
          <p:cNvSpPr/>
          <p:nvPr/>
        </p:nvSpPr>
        <p:spPr>
          <a:xfrm>
            <a:off x="7435503" y="1672651"/>
            <a:ext cx="262573" cy="268907"/>
          </a:xfrm>
          <a:custGeom>
            <a:avLst/>
            <a:gdLst/>
            <a:ahLst/>
            <a:cxnLst/>
            <a:rect l="l" t="t" r="r" b="b"/>
            <a:pathLst>
              <a:path w="289559" h="296544">
                <a:moveTo>
                  <a:pt x="144762" y="0"/>
                </a:moveTo>
                <a:lnTo>
                  <a:pt x="0" y="148061"/>
                </a:lnTo>
                <a:lnTo>
                  <a:pt x="144762" y="295995"/>
                </a:lnTo>
                <a:lnTo>
                  <a:pt x="289536" y="148061"/>
                </a:lnTo>
                <a:lnTo>
                  <a:pt x="144762" y="0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2" name="object 12"/>
          <p:cNvSpPr/>
          <p:nvPr/>
        </p:nvSpPr>
        <p:spPr>
          <a:xfrm>
            <a:off x="7092166" y="2223290"/>
            <a:ext cx="178393" cy="18584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4" name="object 14"/>
          <p:cNvSpPr txBox="1"/>
          <p:nvPr/>
        </p:nvSpPr>
        <p:spPr>
          <a:xfrm>
            <a:off x="1610951" y="4417708"/>
            <a:ext cx="6271240" cy="1461079"/>
          </a:xfrm>
          <a:prstGeom prst="rect">
            <a:avLst/>
          </a:prstGeom>
        </p:spPr>
        <p:txBody>
          <a:bodyPr vert="horz" wrap="square" lIns="0" tIns="30518" rIns="0" bIns="0" rtlCol="0">
            <a:spAutoFit/>
          </a:bodyPr>
          <a:lstStyle/>
          <a:p>
            <a:pPr>
              <a:spcBef>
                <a:spcPts val="32"/>
              </a:spcBef>
            </a:pPr>
            <a:endParaRPr lang="ru-RU" sz="2131" dirty="0">
              <a:latin typeface="Arial"/>
              <a:cs typeface="Arial"/>
            </a:endParaRPr>
          </a:p>
          <a:p>
            <a:pPr>
              <a:spcBef>
                <a:spcPts val="32"/>
              </a:spcBef>
            </a:pPr>
            <a:endParaRPr lang="ru-RU" sz="2131" dirty="0">
              <a:latin typeface="Arial"/>
              <a:cs typeface="Arial"/>
            </a:endParaRPr>
          </a:p>
          <a:p>
            <a:pPr>
              <a:spcBef>
                <a:spcPts val="14"/>
              </a:spcBef>
            </a:pPr>
            <a:endParaRPr sz="2040" dirty="0">
              <a:latin typeface="Arial"/>
              <a:cs typeface="Arial"/>
            </a:endParaRPr>
          </a:p>
          <a:p>
            <a:pPr marL="11516" marR="4495987">
              <a:lnSpc>
                <a:spcPct val="107100"/>
              </a:lnSpc>
            </a:pPr>
            <a:br>
              <a:rPr lang="ru-RU" sz="1451" b="1" spc="-5" dirty="0">
                <a:solidFill>
                  <a:srgbClr val="EC5238"/>
                </a:solidFill>
                <a:latin typeface="Arial"/>
                <a:cs typeface="Arial"/>
              </a:rPr>
            </a:br>
            <a:endParaRPr sz="1451" dirty="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1534668" y="0"/>
                </a:moveTo>
                <a:lnTo>
                  <a:pt x="0" y="0"/>
                </a:lnTo>
                <a:lnTo>
                  <a:pt x="0" y="525779"/>
                </a:lnTo>
                <a:lnTo>
                  <a:pt x="1534668" y="525779"/>
                </a:lnTo>
                <a:lnTo>
                  <a:pt x="15346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6" name="object 16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0" y="525779"/>
                </a:moveTo>
                <a:lnTo>
                  <a:pt x="1534668" y="525779"/>
                </a:lnTo>
                <a:lnTo>
                  <a:pt x="1534668" y="0"/>
                </a:lnTo>
                <a:lnTo>
                  <a:pt x="0" y="0"/>
                </a:lnTo>
                <a:lnTo>
                  <a:pt x="0" y="525779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21" name="Title 9">
            <a:extLst>
              <a:ext uri="{FF2B5EF4-FFF2-40B4-BE49-F238E27FC236}">
                <a16:creationId xmlns:a16="http://schemas.microsoft.com/office/drawing/2014/main" id="{CE16DE3F-B598-42DA-A39B-748F9F82DC98}"/>
              </a:ext>
            </a:extLst>
          </p:cNvPr>
          <p:cNvSpPr txBox="1">
            <a:spLocks/>
          </p:cNvSpPr>
          <p:nvPr/>
        </p:nvSpPr>
        <p:spPr>
          <a:xfrm>
            <a:off x="642100" y="3490909"/>
            <a:ext cx="8077717" cy="146986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endParaRPr lang="ru-RU" sz="3627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ctr"/>
            <a:r>
              <a:rPr lang="ru-RU" sz="1814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                                     </a:t>
            </a:r>
          </a:p>
        </p:txBody>
      </p:sp>
      <p:pic>
        <p:nvPicPr>
          <p:cNvPr id="1026" name="Picture 2" descr="Поддержка по национальному проекту «Малое и среднее предпринимательство» |  Карьера и бизнес | Деньги | Аргументы и Факты">
            <a:extLst>
              <a:ext uri="{FF2B5EF4-FFF2-40B4-BE49-F238E27FC236}">
                <a16:creationId xmlns:a16="http://schemas.microsoft.com/office/drawing/2014/main" id="{00A59270-F22E-9C5C-6F01-7E78ABAF8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320" y="233552"/>
            <a:ext cx="1986574" cy="147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Малый и средний бизнес Томской области / Портал внешнеэкономической  информации Томской области">
            <a:extLst>
              <a:ext uri="{FF2B5EF4-FFF2-40B4-BE49-F238E27FC236}">
                <a16:creationId xmlns:a16="http://schemas.microsoft.com/office/drawing/2014/main" id="{966D59D4-0E6B-4BB0-E73F-93914AFC9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290" y="26417"/>
            <a:ext cx="1621708" cy="121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субъект МСП признан социальным предприятием о чем сведения внесены в единый реестр субъектов МСП в период с 10 июля по 10 декабря текущего календарного года; </a:t>
            </a:r>
          </a:p>
          <a:p>
            <a:r>
              <a:rPr lang="ru-RU" dirty="0"/>
              <a:t>субъект МСП, впервые признанный социальным предприятием, прошел обучение в рамках обучающей программы или акселерационной программы в течение года до даты подачи документов для получения гранта по направлению осуществления деятельности в сфере социального предпринимательства или субъект МСП, подтвердивший статус социального предприятия, реализует ранее созданный проект в сфере социального предпринимательства </a:t>
            </a:r>
          </a:p>
          <a:p>
            <a:r>
              <a:rPr lang="ru-RU" dirty="0"/>
              <a:t> на любую дату в течение 30 календарных дней </a:t>
            </a:r>
            <a:r>
              <a:rPr lang="ru-RU" b="1" dirty="0"/>
              <a:t>до</a:t>
            </a:r>
            <a:r>
              <a:rPr lang="ru-RU" dirty="0"/>
              <a:t> даты подачи и </a:t>
            </a:r>
            <a:r>
              <a:rPr lang="ru-RU" b="1" dirty="0"/>
              <a:t>после</a:t>
            </a:r>
            <a:r>
              <a:rPr lang="ru-RU" dirty="0"/>
              <a:t> даты подачи документов на получение гранта, у субъекта МСП отсутствует просроченная задолженность по налогам, сборам, страховым взносам, пеням, штрафам, процентам, подлежащим уплате в соответствии с законодательством Российской Федерации о налогах и сборах, превышающая 3 тысячи рублей </a:t>
            </a:r>
          </a:p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Социальное предприятие</a:t>
            </a:r>
          </a:p>
        </p:txBody>
      </p:sp>
    </p:spTree>
    <p:extLst>
      <p:ext uri="{BB962C8B-B14F-4D97-AF65-F5344CB8AC3E}">
        <p14:creationId xmlns:p14="http://schemas.microsoft.com/office/powerpoint/2010/main" val="1666738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70918" y="6533238"/>
            <a:ext cx="71977" cy="1426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52"/>
              </a:lnSpc>
            </a:pPr>
            <a:r>
              <a:rPr sz="1088" spc="9" dirty="0">
                <a:solidFill>
                  <a:srgbClr val="552112"/>
                </a:solidFill>
                <a:latin typeface="Calibri"/>
                <a:cs typeface="Calibri"/>
              </a:rPr>
              <a:t>1</a:t>
            </a:r>
            <a:endParaRPr sz="1088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868818" y="1698"/>
            <a:ext cx="6026747" cy="6853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4" name="object 4"/>
          <p:cNvSpPr/>
          <p:nvPr/>
        </p:nvSpPr>
        <p:spPr>
          <a:xfrm>
            <a:off x="1247607" y="3459999"/>
            <a:ext cx="3039170" cy="3395027"/>
          </a:xfrm>
          <a:custGeom>
            <a:avLst/>
            <a:gdLst/>
            <a:ahLst/>
            <a:cxnLst/>
            <a:rect l="l" t="t" r="r" b="b"/>
            <a:pathLst>
              <a:path w="3351529" h="3743959">
                <a:moveTo>
                  <a:pt x="0" y="0"/>
                </a:moveTo>
                <a:lnTo>
                  <a:pt x="0" y="1072605"/>
                </a:lnTo>
                <a:lnTo>
                  <a:pt x="22334" y="1073430"/>
                </a:lnTo>
                <a:lnTo>
                  <a:pt x="68253" y="1075971"/>
                </a:lnTo>
                <a:lnTo>
                  <a:pt x="114075" y="1079351"/>
                </a:lnTo>
                <a:lnTo>
                  <a:pt x="159788" y="1083568"/>
                </a:lnTo>
                <a:lnTo>
                  <a:pt x="205379" y="1088618"/>
                </a:lnTo>
                <a:lnTo>
                  <a:pt x="250833" y="1094499"/>
                </a:lnTo>
                <a:lnTo>
                  <a:pt x="296139" y="1101206"/>
                </a:lnTo>
                <a:lnTo>
                  <a:pt x="341282" y="1108738"/>
                </a:lnTo>
                <a:lnTo>
                  <a:pt x="386251" y="1117090"/>
                </a:lnTo>
                <a:lnTo>
                  <a:pt x="431030" y="1126261"/>
                </a:lnTo>
                <a:lnTo>
                  <a:pt x="475608" y="1136246"/>
                </a:lnTo>
                <a:lnTo>
                  <a:pt x="519971" y="1147043"/>
                </a:lnTo>
                <a:lnTo>
                  <a:pt x="564106" y="1158649"/>
                </a:lnTo>
                <a:lnTo>
                  <a:pt x="608000" y="1171061"/>
                </a:lnTo>
                <a:lnTo>
                  <a:pt x="651640" y="1184275"/>
                </a:lnTo>
                <a:lnTo>
                  <a:pt x="695011" y="1198288"/>
                </a:lnTo>
                <a:lnTo>
                  <a:pt x="738103" y="1213098"/>
                </a:lnTo>
                <a:lnTo>
                  <a:pt x="780900" y="1228701"/>
                </a:lnTo>
                <a:lnTo>
                  <a:pt x="823390" y="1245094"/>
                </a:lnTo>
                <a:lnTo>
                  <a:pt x="865560" y="1262275"/>
                </a:lnTo>
                <a:lnTo>
                  <a:pt x="907396" y="1280240"/>
                </a:lnTo>
                <a:lnTo>
                  <a:pt x="948886" y="1298985"/>
                </a:lnTo>
                <a:lnTo>
                  <a:pt x="990016" y="1318509"/>
                </a:lnTo>
                <a:lnTo>
                  <a:pt x="1030773" y="1338807"/>
                </a:lnTo>
                <a:lnTo>
                  <a:pt x="1071144" y="1359877"/>
                </a:lnTo>
                <a:lnTo>
                  <a:pt x="1111115" y="1381716"/>
                </a:lnTo>
                <a:lnTo>
                  <a:pt x="1150674" y="1404320"/>
                </a:lnTo>
                <a:lnTo>
                  <a:pt x="1189808" y="1427687"/>
                </a:lnTo>
                <a:lnTo>
                  <a:pt x="1228502" y="1451813"/>
                </a:lnTo>
                <a:lnTo>
                  <a:pt x="1266745" y="1476696"/>
                </a:lnTo>
                <a:lnTo>
                  <a:pt x="1304522" y="1502332"/>
                </a:lnTo>
                <a:lnTo>
                  <a:pt x="1341821" y="1528718"/>
                </a:lnTo>
                <a:lnTo>
                  <a:pt x="1378628" y="1555851"/>
                </a:lnTo>
                <a:lnTo>
                  <a:pt x="1414931" y="1583729"/>
                </a:lnTo>
                <a:lnTo>
                  <a:pt x="1450716" y="1612347"/>
                </a:lnTo>
                <a:lnTo>
                  <a:pt x="1485969" y="1641703"/>
                </a:lnTo>
                <a:lnTo>
                  <a:pt x="1520679" y="1671794"/>
                </a:lnTo>
                <a:lnTo>
                  <a:pt x="1554831" y="1702617"/>
                </a:lnTo>
                <a:lnTo>
                  <a:pt x="1588412" y="1734169"/>
                </a:lnTo>
                <a:lnTo>
                  <a:pt x="1621409" y="1766446"/>
                </a:lnTo>
                <a:lnTo>
                  <a:pt x="1653810" y="1799445"/>
                </a:lnTo>
                <a:lnTo>
                  <a:pt x="1685600" y="1833164"/>
                </a:lnTo>
                <a:lnTo>
                  <a:pt x="1716767" y="1867600"/>
                </a:lnTo>
                <a:lnTo>
                  <a:pt x="1747298" y="1902748"/>
                </a:lnTo>
                <a:lnTo>
                  <a:pt x="1777179" y="1938607"/>
                </a:lnTo>
                <a:lnTo>
                  <a:pt x="1806397" y="1975173"/>
                </a:lnTo>
                <a:lnTo>
                  <a:pt x="1834939" y="2012443"/>
                </a:lnTo>
                <a:lnTo>
                  <a:pt x="1862792" y="2050414"/>
                </a:lnTo>
                <a:lnTo>
                  <a:pt x="1889942" y="2089083"/>
                </a:lnTo>
                <a:lnTo>
                  <a:pt x="1916377" y="2128447"/>
                </a:lnTo>
                <a:lnTo>
                  <a:pt x="1942083" y="2168502"/>
                </a:lnTo>
                <a:lnTo>
                  <a:pt x="1967238" y="2209571"/>
                </a:lnTo>
                <a:lnTo>
                  <a:pt x="1991389" y="2250941"/>
                </a:lnTo>
                <a:lnTo>
                  <a:pt x="2014540" y="2292598"/>
                </a:lnTo>
                <a:lnTo>
                  <a:pt x="2036695" y="2334530"/>
                </a:lnTo>
                <a:lnTo>
                  <a:pt x="2057857" y="2376724"/>
                </a:lnTo>
                <a:lnTo>
                  <a:pt x="2078029" y="2419166"/>
                </a:lnTo>
                <a:lnTo>
                  <a:pt x="2097216" y="2461843"/>
                </a:lnTo>
                <a:lnTo>
                  <a:pt x="2115419" y="2504742"/>
                </a:lnTo>
                <a:lnTo>
                  <a:pt x="2132644" y="2547851"/>
                </a:lnTo>
                <a:lnTo>
                  <a:pt x="2148893" y="2591156"/>
                </a:lnTo>
                <a:lnTo>
                  <a:pt x="2164170" y="2634643"/>
                </a:lnTo>
                <a:lnTo>
                  <a:pt x="2178479" y="2678301"/>
                </a:lnTo>
                <a:lnTo>
                  <a:pt x="2191822" y="2722115"/>
                </a:lnTo>
                <a:lnTo>
                  <a:pt x="2204203" y="2766073"/>
                </a:lnTo>
                <a:lnTo>
                  <a:pt x="2215627" y="2810162"/>
                </a:lnTo>
                <a:lnTo>
                  <a:pt x="2226095" y="2854368"/>
                </a:lnTo>
                <a:lnTo>
                  <a:pt x="2235612" y="2898678"/>
                </a:lnTo>
                <a:lnTo>
                  <a:pt x="2244181" y="2943080"/>
                </a:lnTo>
                <a:lnTo>
                  <a:pt x="2251806" y="2987560"/>
                </a:lnTo>
                <a:lnTo>
                  <a:pt x="2258490" y="3032105"/>
                </a:lnTo>
                <a:lnTo>
                  <a:pt x="2264236" y="3076702"/>
                </a:lnTo>
                <a:lnTo>
                  <a:pt x="2269048" y="3121338"/>
                </a:lnTo>
                <a:lnTo>
                  <a:pt x="2272930" y="3166000"/>
                </a:lnTo>
                <a:lnTo>
                  <a:pt x="2275885" y="3210674"/>
                </a:lnTo>
                <a:lnTo>
                  <a:pt x="2277916" y="3255348"/>
                </a:lnTo>
                <a:lnTo>
                  <a:pt x="2279027" y="3300009"/>
                </a:lnTo>
                <a:lnTo>
                  <a:pt x="2279222" y="3344643"/>
                </a:lnTo>
                <a:lnTo>
                  <a:pt x="2278503" y="3389238"/>
                </a:lnTo>
                <a:lnTo>
                  <a:pt x="2276874" y="3433780"/>
                </a:lnTo>
                <a:lnTo>
                  <a:pt x="2274339" y="3478256"/>
                </a:lnTo>
                <a:lnTo>
                  <a:pt x="2270902" y="3522653"/>
                </a:lnTo>
                <a:lnTo>
                  <a:pt x="2266565" y="3566958"/>
                </a:lnTo>
                <a:lnTo>
                  <a:pt x="2261332" y="3611158"/>
                </a:lnTo>
                <a:lnTo>
                  <a:pt x="2255207" y="3655240"/>
                </a:lnTo>
                <a:lnTo>
                  <a:pt x="2248193" y="3699190"/>
                </a:lnTo>
                <a:lnTo>
                  <a:pt x="2240206" y="3743428"/>
                </a:lnTo>
                <a:lnTo>
                  <a:pt x="3325232" y="3743428"/>
                </a:lnTo>
                <a:lnTo>
                  <a:pt x="3333019" y="3677162"/>
                </a:lnTo>
                <a:lnTo>
                  <a:pt x="3337408" y="3632935"/>
                </a:lnTo>
                <a:lnTo>
                  <a:pt x="3341196" y="3588658"/>
                </a:lnTo>
                <a:lnTo>
                  <a:pt x="3344383" y="3544336"/>
                </a:lnTo>
                <a:lnTo>
                  <a:pt x="3346969" y="3499977"/>
                </a:lnTo>
                <a:lnTo>
                  <a:pt x="3348952" y="3455587"/>
                </a:lnTo>
                <a:lnTo>
                  <a:pt x="3350331" y="3411171"/>
                </a:lnTo>
                <a:lnTo>
                  <a:pt x="3351108" y="3366737"/>
                </a:lnTo>
                <a:lnTo>
                  <a:pt x="3351279" y="3322289"/>
                </a:lnTo>
                <a:lnTo>
                  <a:pt x="3350846" y="3277836"/>
                </a:lnTo>
                <a:lnTo>
                  <a:pt x="3349807" y="3233381"/>
                </a:lnTo>
                <a:lnTo>
                  <a:pt x="3348162" y="3188933"/>
                </a:lnTo>
                <a:lnTo>
                  <a:pt x="3345910" y="3144497"/>
                </a:lnTo>
                <a:lnTo>
                  <a:pt x="3343049" y="3100080"/>
                </a:lnTo>
                <a:lnTo>
                  <a:pt x="3339581" y="3055687"/>
                </a:lnTo>
                <a:lnTo>
                  <a:pt x="3335504" y="3011325"/>
                </a:lnTo>
                <a:lnTo>
                  <a:pt x="3330817" y="2967000"/>
                </a:lnTo>
                <a:lnTo>
                  <a:pt x="3325519" y="2922718"/>
                </a:lnTo>
                <a:lnTo>
                  <a:pt x="3319611" y="2878486"/>
                </a:lnTo>
                <a:lnTo>
                  <a:pt x="3313091" y="2834309"/>
                </a:lnTo>
                <a:lnTo>
                  <a:pt x="3305958" y="2790195"/>
                </a:lnTo>
                <a:lnTo>
                  <a:pt x="3298213" y="2746149"/>
                </a:lnTo>
                <a:lnTo>
                  <a:pt x="3289854" y="2702177"/>
                </a:lnTo>
                <a:lnTo>
                  <a:pt x="3280881" y="2658286"/>
                </a:lnTo>
                <a:lnTo>
                  <a:pt x="3271292" y="2614482"/>
                </a:lnTo>
                <a:lnTo>
                  <a:pt x="3261089" y="2570771"/>
                </a:lnTo>
                <a:lnTo>
                  <a:pt x="3250268" y="2527160"/>
                </a:lnTo>
                <a:lnTo>
                  <a:pt x="3238831" y="2483654"/>
                </a:lnTo>
                <a:lnTo>
                  <a:pt x="3226777" y="2440260"/>
                </a:lnTo>
                <a:lnTo>
                  <a:pt x="3214104" y="2396984"/>
                </a:lnTo>
                <a:lnTo>
                  <a:pt x="3200812" y="2353832"/>
                </a:lnTo>
                <a:lnTo>
                  <a:pt x="3186900" y="2310811"/>
                </a:lnTo>
                <a:lnTo>
                  <a:pt x="3172368" y="2267926"/>
                </a:lnTo>
                <a:lnTo>
                  <a:pt x="3157216" y="2225185"/>
                </a:lnTo>
                <a:lnTo>
                  <a:pt x="3141442" y="2182593"/>
                </a:lnTo>
                <a:lnTo>
                  <a:pt x="3125045" y="2140156"/>
                </a:lnTo>
                <a:lnTo>
                  <a:pt x="3108026" y="2097881"/>
                </a:lnTo>
                <a:lnTo>
                  <a:pt x="3090383" y="2055774"/>
                </a:lnTo>
                <a:lnTo>
                  <a:pt x="3072116" y="2013840"/>
                </a:lnTo>
                <a:lnTo>
                  <a:pt x="3053224" y="1972088"/>
                </a:lnTo>
                <a:lnTo>
                  <a:pt x="3033706" y="1930521"/>
                </a:lnTo>
                <a:lnTo>
                  <a:pt x="3013563" y="1889148"/>
                </a:lnTo>
                <a:lnTo>
                  <a:pt x="2992792" y="1847974"/>
                </a:lnTo>
                <a:lnTo>
                  <a:pt x="2971394" y="1807005"/>
                </a:lnTo>
                <a:lnTo>
                  <a:pt x="2949368" y="1766247"/>
                </a:lnTo>
                <a:lnTo>
                  <a:pt x="2926712" y="1725707"/>
                </a:lnTo>
                <a:lnTo>
                  <a:pt x="2903428" y="1685391"/>
                </a:lnTo>
                <a:lnTo>
                  <a:pt x="2879513" y="1645306"/>
                </a:lnTo>
                <a:lnTo>
                  <a:pt x="2854967" y="1605456"/>
                </a:lnTo>
                <a:lnTo>
                  <a:pt x="2829790" y="1565850"/>
                </a:lnTo>
                <a:lnTo>
                  <a:pt x="2803981" y="1526492"/>
                </a:lnTo>
                <a:lnTo>
                  <a:pt x="2777539" y="1487389"/>
                </a:lnTo>
                <a:lnTo>
                  <a:pt x="2750464" y="1448548"/>
                </a:lnTo>
                <a:lnTo>
                  <a:pt x="2722754" y="1409974"/>
                </a:lnTo>
                <a:lnTo>
                  <a:pt x="2694409" y="1371674"/>
                </a:lnTo>
                <a:lnTo>
                  <a:pt x="2665430" y="1333654"/>
                </a:lnTo>
                <a:lnTo>
                  <a:pt x="2635814" y="1295920"/>
                </a:lnTo>
                <a:lnTo>
                  <a:pt x="2605561" y="1258479"/>
                </a:lnTo>
                <a:lnTo>
                  <a:pt x="2574671" y="1221336"/>
                </a:lnTo>
                <a:lnTo>
                  <a:pt x="2543516" y="1184928"/>
                </a:lnTo>
                <a:lnTo>
                  <a:pt x="2511940" y="1149058"/>
                </a:lnTo>
                <a:lnTo>
                  <a:pt x="2479950" y="1113725"/>
                </a:lnTo>
                <a:lnTo>
                  <a:pt x="2447552" y="1078932"/>
                </a:lnTo>
                <a:lnTo>
                  <a:pt x="2414752" y="1044678"/>
                </a:lnTo>
                <a:lnTo>
                  <a:pt x="2381557" y="1010965"/>
                </a:lnTo>
                <a:lnTo>
                  <a:pt x="2347972" y="977792"/>
                </a:lnTo>
                <a:lnTo>
                  <a:pt x="2314004" y="945160"/>
                </a:lnTo>
                <a:lnTo>
                  <a:pt x="2279659" y="913070"/>
                </a:lnTo>
                <a:lnTo>
                  <a:pt x="2244944" y="881523"/>
                </a:lnTo>
                <a:lnTo>
                  <a:pt x="2209864" y="850519"/>
                </a:lnTo>
                <a:lnTo>
                  <a:pt x="2174427" y="820058"/>
                </a:lnTo>
                <a:lnTo>
                  <a:pt x="2138637" y="790142"/>
                </a:lnTo>
                <a:lnTo>
                  <a:pt x="2102502" y="760770"/>
                </a:lnTo>
                <a:lnTo>
                  <a:pt x="2066028" y="731944"/>
                </a:lnTo>
                <a:lnTo>
                  <a:pt x="2029221" y="703664"/>
                </a:lnTo>
                <a:lnTo>
                  <a:pt x="1992087" y="675930"/>
                </a:lnTo>
                <a:lnTo>
                  <a:pt x="1954632" y="648744"/>
                </a:lnTo>
                <a:lnTo>
                  <a:pt x="1916864" y="622105"/>
                </a:lnTo>
                <a:lnTo>
                  <a:pt x="1878787" y="596014"/>
                </a:lnTo>
                <a:lnTo>
                  <a:pt x="1840409" y="570473"/>
                </a:lnTo>
                <a:lnTo>
                  <a:pt x="1801735" y="545481"/>
                </a:lnTo>
                <a:lnTo>
                  <a:pt x="1762772" y="521039"/>
                </a:lnTo>
                <a:lnTo>
                  <a:pt x="1723526" y="497148"/>
                </a:lnTo>
                <a:lnTo>
                  <a:pt x="1684004" y="473808"/>
                </a:lnTo>
                <a:lnTo>
                  <a:pt x="1644211" y="451020"/>
                </a:lnTo>
                <a:lnTo>
                  <a:pt x="1604154" y="428784"/>
                </a:lnTo>
                <a:lnTo>
                  <a:pt x="1563839" y="407102"/>
                </a:lnTo>
                <a:lnTo>
                  <a:pt x="1523272" y="385973"/>
                </a:lnTo>
                <a:lnTo>
                  <a:pt x="1482461" y="365398"/>
                </a:lnTo>
                <a:lnTo>
                  <a:pt x="1441410" y="345378"/>
                </a:lnTo>
                <a:lnTo>
                  <a:pt x="1400126" y="325913"/>
                </a:lnTo>
                <a:lnTo>
                  <a:pt x="1358616" y="307005"/>
                </a:lnTo>
                <a:lnTo>
                  <a:pt x="1316885" y="288652"/>
                </a:lnTo>
                <a:lnTo>
                  <a:pt x="1274940" y="270858"/>
                </a:lnTo>
                <a:lnTo>
                  <a:pt x="1232788" y="253620"/>
                </a:lnTo>
                <a:lnTo>
                  <a:pt x="1190434" y="236941"/>
                </a:lnTo>
                <a:lnTo>
                  <a:pt x="1147885" y="220822"/>
                </a:lnTo>
                <a:lnTo>
                  <a:pt x="1105147" y="205261"/>
                </a:lnTo>
                <a:lnTo>
                  <a:pt x="1062226" y="190261"/>
                </a:lnTo>
                <a:lnTo>
                  <a:pt x="1019129" y="175821"/>
                </a:lnTo>
                <a:lnTo>
                  <a:pt x="975861" y="161943"/>
                </a:lnTo>
                <a:lnTo>
                  <a:pt x="932430" y="148626"/>
                </a:lnTo>
                <a:lnTo>
                  <a:pt x="888840" y="135872"/>
                </a:lnTo>
                <a:lnTo>
                  <a:pt x="845100" y="123681"/>
                </a:lnTo>
                <a:lnTo>
                  <a:pt x="801214" y="112053"/>
                </a:lnTo>
                <a:lnTo>
                  <a:pt x="757189" y="100990"/>
                </a:lnTo>
                <a:lnTo>
                  <a:pt x="713032" y="90491"/>
                </a:lnTo>
                <a:lnTo>
                  <a:pt x="668748" y="80558"/>
                </a:lnTo>
                <a:lnTo>
                  <a:pt x="624345" y="71191"/>
                </a:lnTo>
                <a:lnTo>
                  <a:pt x="579827" y="62390"/>
                </a:lnTo>
                <a:lnTo>
                  <a:pt x="535202" y="54156"/>
                </a:lnTo>
                <a:lnTo>
                  <a:pt x="490475" y="46491"/>
                </a:lnTo>
                <a:lnTo>
                  <a:pt x="445653" y="39393"/>
                </a:lnTo>
                <a:lnTo>
                  <a:pt x="400743" y="32865"/>
                </a:lnTo>
                <a:lnTo>
                  <a:pt x="355750" y="26905"/>
                </a:lnTo>
                <a:lnTo>
                  <a:pt x="310681" y="21516"/>
                </a:lnTo>
                <a:lnTo>
                  <a:pt x="265541" y="16698"/>
                </a:lnTo>
                <a:lnTo>
                  <a:pt x="220338" y="12451"/>
                </a:lnTo>
                <a:lnTo>
                  <a:pt x="175078" y="8776"/>
                </a:lnTo>
                <a:lnTo>
                  <a:pt x="129766" y="5673"/>
                </a:lnTo>
                <a:lnTo>
                  <a:pt x="84409" y="3143"/>
                </a:lnTo>
                <a:lnTo>
                  <a:pt x="39013" y="1186"/>
                </a:lnTo>
                <a:lnTo>
                  <a:pt x="0" y="0"/>
                </a:lnTo>
                <a:close/>
              </a:path>
            </a:pathLst>
          </a:custGeom>
          <a:solidFill>
            <a:srgbClr val="F7F1E4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5" name="object 5"/>
          <p:cNvSpPr/>
          <p:nvPr/>
        </p:nvSpPr>
        <p:spPr>
          <a:xfrm>
            <a:off x="9915290" y="4780216"/>
            <a:ext cx="1028181" cy="11967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8" name="object 8"/>
          <p:cNvSpPr/>
          <p:nvPr/>
        </p:nvSpPr>
        <p:spPr>
          <a:xfrm>
            <a:off x="10327116" y="6423370"/>
            <a:ext cx="513054" cy="345491"/>
          </a:xfrm>
          <a:custGeom>
            <a:avLst/>
            <a:gdLst/>
            <a:ahLst/>
            <a:cxnLst/>
            <a:rect l="l" t="t" r="r" b="b"/>
            <a:pathLst>
              <a:path w="565784" h="381000">
                <a:moveTo>
                  <a:pt x="565403" y="0"/>
                </a:moveTo>
                <a:lnTo>
                  <a:pt x="0" y="0"/>
                </a:lnTo>
                <a:lnTo>
                  <a:pt x="0" y="381000"/>
                </a:lnTo>
                <a:lnTo>
                  <a:pt x="565403" y="381000"/>
                </a:lnTo>
                <a:lnTo>
                  <a:pt x="5654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9" name="object 9"/>
          <p:cNvSpPr/>
          <p:nvPr/>
        </p:nvSpPr>
        <p:spPr>
          <a:xfrm>
            <a:off x="7048406" y="2987274"/>
            <a:ext cx="262573" cy="409983"/>
          </a:xfrm>
          <a:custGeom>
            <a:avLst/>
            <a:gdLst/>
            <a:ahLst/>
            <a:cxnLst/>
            <a:rect l="l" t="t" r="r" b="b"/>
            <a:pathLst>
              <a:path w="289559" h="452120">
                <a:moveTo>
                  <a:pt x="144762" y="0"/>
                </a:moveTo>
                <a:lnTo>
                  <a:pt x="0" y="144206"/>
                </a:lnTo>
                <a:lnTo>
                  <a:pt x="144762" y="451599"/>
                </a:lnTo>
                <a:lnTo>
                  <a:pt x="289536" y="144206"/>
                </a:lnTo>
                <a:lnTo>
                  <a:pt x="144762" y="0"/>
                </a:lnTo>
                <a:close/>
              </a:path>
            </a:pathLst>
          </a:custGeom>
          <a:solidFill>
            <a:srgbClr val="EC523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0" name="object 10"/>
          <p:cNvSpPr/>
          <p:nvPr/>
        </p:nvSpPr>
        <p:spPr>
          <a:xfrm>
            <a:off x="6793260" y="1803412"/>
            <a:ext cx="774476" cy="1190793"/>
          </a:xfrm>
          <a:custGeom>
            <a:avLst/>
            <a:gdLst/>
            <a:ahLst/>
            <a:cxnLst/>
            <a:rect l="l" t="t" r="r" b="b"/>
            <a:pathLst>
              <a:path w="854075" h="1313179">
                <a:moveTo>
                  <a:pt x="426878" y="0"/>
                </a:moveTo>
                <a:lnTo>
                  <a:pt x="376458" y="29222"/>
                </a:lnTo>
                <a:lnTo>
                  <a:pt x="314714" y="70800"/>
                </a:lnTo>
                <a:lnTo>
                  <a:pt x="278763" y="97885"/>
                </a:lnTo>
                <a:lnTo>
                  <a:pt x="240920" y="129017"/>
                </a:lnTo>
                <a:lnTo>
                  <a:pt x="202304" y="164087"/>
                </a:lnTo>
                <a:lnTo>
                  <a:pt x="164037" y="202983"/>
                </a:lnTo>
                <a:lnTo>
                  <a:pt x="127238" y="245594"/>
                </a:lnTo>
                <a:lnTo>
                  <a:pt x="93026" y="291808"/>
                </a:lnTo>
                <a:lnTo>
                  <a:pt x="62524" y="341514"/>
                </a:lnTo>
                <a:lnTo>
                  <a:pt x="36850" y="394601"/>
                </a:lnTo>
                <a:lnTo>
                  <a:pt x="17124" y="450957"/>
                </a:lnTo>
                <a:lnTo>
                  <a:pt x="4467" y="510472"/>
                </a:lnTo>
                <a:lnTo>
                  <a:pt x="0" y="573035"/>
                </a:lnTo>
                <a:lnTo>
                  <a:pt x="36540" y="811936"/>
                </a:lnTo>
                <a:lnTo>
                  <a:pt x="116929" y="1052618"/>
                </a:lnTo>
                <a:lnTo>
                  <a:pt x="197318" y="1238513"/>
                </a:lnTo>
                <a:lnTo>
                  <a:pt x="233858" y="1313049"/>
                </a:lnTo>
                <a:lnTo>
                  <a:pt x="426878" y="1111923"/>
                </a:lnTo>
                <a:lnTo>
                  <a:pt x="711191" y="1111923"/>
                </a:lnTo>
                <a:lnTo>
                  <a:pt x="736836" y="1052619"/>
                </a:lnTo>
                <a:lnTo>
                  <a:pt x="761393" y="979090"/>
                </a:lnTo>
                <a:lnTo>
                  <a:pt x="296962" y="979090"/>
                </a:lnTo>
                <a:lnTo>
                  <a:pt x="292069" y="962415"/>
                </a:lnTo>
                <a:lnTo>
                  <a:pt x="267144" y="882101"/>
                </a:lnTo>
                <a:lnTo>
                  <a:pt x="251027" y="825399"/>
                </a:lnTo>
                <a:lnTo>
                  <a:pt x="235084" y="762293"/>
                </a:lnTo>
                <a:lnTo>
                  <a:pt x="221273" y="696250"/>
                </a:lnTo>
                <a:lnTo>
                  <a:pt x="211550" y="630740"/>
                </a:lnTo>
                <a:lnTo>
                  <a:pt x="207874" y="569231"/>
                </a:lnTo>
                <a:lnTo>
                  <a:pt x="214896" y="503065"/>
                </a:lnTo>
                <a:lnTo>
                  <a:pt x="233802" y="443797"/>
                </a:lnTo>
                <a:lnTo>
                  <a:pt x="261354" y="391583"/>
                </a:lnTo>
                <a:lnTo>
                  <a:pt x="294313" y="346582"/>
                </a:lnTo>
                <a:lnTo>
                  <a:pt x="329442" y="308951"/>
                </a:lnTo>
                <a:lnTo>
                  <a:pt x="363501" y="278848"/>
                </a:lnTo>
                <a:lnTo>
                  <a:pt x="415457" y="241857"/>
                </a:lnTo>
                <a:lnTo>
                  <a:pt x="426878" y="235285"/>
                </a:lnTo>
                <a:lnTo>
                  <a:pt x="717621" y="235285"/>
                </a:lnTo>
                <a:lnTo>
                  <a:pt x="689725" y="202983"/>
                </a:lnTo>
                <a:lnTo>
                  <a:pt x="651458" y="164088"/>
                </a:lnTo>
                <a:lnTo>
                  <a:pt x="612843" y="129018"/>
                </a:lnTo>
                <a:lnTo>
                  <a:pt x="575000" y="97885"/>
                </a:lnTo>
                <a:lnTo>
                  <a:pt x="539048" y="70800"/>
                </a:lnTo>
                <a:lnTo>
                  <a:pt x="506109" y="47876"/>
                </a:lnTo>
                <a:lnTo>
                  <a:pt x="453749" y="14951"/>
                </a:lnTo>
                <a:lnTo>
                  <a:pt x="436567" y="5173"/>
                </a:lnTo>
                <a:lnTo>
                  <a:pt x="426878" y="0"/>
                </a:lnTo>
                <a:close/>
              </a:path>
              <a:path w="854075" h="1313179">
                <a:moveTo>
                  <a:pt x="711191" y="1111923"/>
                </a:moveTo>
                <a:lnTo>
                  <a:pt x="426878" y="1111923"/>
                </a:lnTo>
                <a:lnTo>
                  <a:pt x="619911" y="1313049"/>
                </a:lnTo>
                <a:lnTo>
                  <a:pt x="656450" y="1238513"/>
                </a:lnTo>
                <a:lnTo>
                  <a:pt x="711191" y="1111923"/>
                </a:lnTo>
                <a:close/>
              </a:path>
              <a:path w="854075" h="1313179">
                <a:moveTo>
                  <a:pt x="426878" y="846270"/>
                </a:moveTo>
                <a:lnTo>
                  <a:pt x="296962" y="979090"/>
                </a:lnTo>
                <a:lnTo>
                  <a:pt x="553086" y="979090"/>
                </a:lnTo>
                <a:lnTo>
                  <a:pt x="426878" y="846270"/>
                </a:lnTo>
                <a:close/>
              </a:path>
              <a:path w="854075" h="1313179">
                <a:moveTo>
                  <a:pt x="717621" y="235285"/>
                </a:moveTo>
                <a:lnTo>
                  <a:pt x="426878" y="235285"/>
                </a:lnTo>
                <a:lnTo>
                  <a:pt x="438299" y="241857"/>
                </a:lnTo>
                <a:lnTo>
                  <a:pt x="460505" y="256431"/>
                </a:lnTo>
                <a:lnTo>
                  <a:pt x="524319" y="308951"/>
                </a:lnTo>
                <a:lnTo>
                  <a:pt x="559450" y="346582"/>
                </a:lnTo>
                <a:lnTo>
                  <a:pt x="592411" y="391584"/>
                </a:lnTo>
                <a:lnTo>
                  <a:pt x="619965" y="443797"/>
                </a:lnTo>
                <a:lnTo>
                  <a:pt x="638872" y="503066"/>
                </a:lnTo>
                <a:lnTo>
                  <a:pt x="645894" y="569231"/>
                </a:lnTo>
                <a:lnTo>
                  <a:pt x="642211" y="630740"/>
                </a:lnTo>
                <a:lnTo>
                  <a:pt x="632438" y="696250"/>
                </a:lnTo>
                <a:lnTo>
                  <a:pt x="618488" y="762293"/>
                </a:lnTo>
                <a:lnTo>
                  <a:pt x="602276" y="825399"/>
                </a:lnTo>
                <a:lnTo>
                  <a:pt x="585716" y="882101"/>
                </a:lnTo>
                <a:lnTo>
                  <a:pt x="570721" y="928929"/>
                </a:lnTo>
                <a:lnTo>
                  <a:pt x="553086" y="979090"/>
                </a:lnTo>
                <a:lnTo>
                  <a:pt x="761393" y="979090"/>
                </a:lnTo>
                <a:lnTo>
                  <a:pt x="817221" y="811936"/>
                </a:lnTo>
                <a:lnTo>
                  <a:pt x="853760" y="573035"/>
                </a:lnTo>
                <a:lnTo>
                  <a:pt x="849292" y="510473"/>
                </a:lnTo>
                <a:lnTo>
                  <a:pt x="836636" y="450958"/>
                </a:lnTo>
                <a:lnTo>
                  <a:pt x="816911" y="394601"/>
                </a:lnTo>
                <a:lnTo>
                  <a:pt x="791237" y="341514"/>
                </a:lnTo>
                <a:lnTo>
                  <a:pt x="760735" y="291808"/>
                </a:lnTo>
                <a:lnTo>
                  <a:pt x="726524" y="245594"/>
                </a:lnTo>
                <a:lnTo>
                  <a:pt x="717621" y="235285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1" name="object 11"/>
          <p:cNvSpPr/>
          <p:nvPr/>
        </p:nvSpPr>
        <p:spPr>
          <a:xfrm>
            <a:off x="7435503" y="1672651"/>
            <a:ext cx="262573" cy="268907"/>
          </a:xfrm>
          <a:custGeom>
            <a:avLst/>
            <a:gdLst/>
            <a:ahLst/>
            <a:cxnLst/>
            <a:rect l="l" t="t" r="r" b="b"/>
            <a:pathLst>
              <a:path w="289559" h="296544">
                <a:moveTo>
                  <a:pt x="144762" y="0"/>
                </a:moveTo>
                <a:lnTo>
                  <a:pt x="0" y="148061"/>
                </a:lnTo>
                <a:lnTo>
                  <a:pt x="144762" y="295995"/>
                </a:lnTo>
                <a:lnTo>
                  <a:pt x="289536" y="148061"/>
                </a:lnTo>
                <a:lnTo>
                  <a:pt x="144762" y="0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2" name="object 12"/>
          <p:cNvSpPr/>
          <p:nvPr/>
        </p:nvSpPr>
        <p:spPr>
          <a:xfrm>
            <a:off x="7092166" y="2223290"/>
            <a:ext cx="178393" cy="18584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4" name="object 14"/>
          <p:cNvSpPr txBox="1"/>
          <p:nvPr/>
        </p:nvSpPr>
        <p:spPr>
          <a:xfrm>
            <a:off x="1610951" y="4417708"/>
            <a:ext cx="6271240" cy="1461079"/>
          </a:xfrm>
          <a:prstGeom prst="rect">
            <a:avLst/>
          </a:prstGeom>
        </p:spPr>
        <p:txBody>
          <a:bodyPr vert="horz" wrap="square" lIns="0" tIns="30518" rIns="0" bIns="0" rtlCol="0">
            <a:spAutoFit/>
          </a:bodyPr>
          <a:lstStyle/>
          <a:p>
            <a:pPr>
              <a:spcBef>
                <a:spcPts val="32"/>
              </a:spcBef>
            </a:pPr>
            <a:endParaRPr lang="ru-RU" sz="2131" dirty="0">
              <a:latin typeface="Arial"/>
              <a:cs typeface="Arial"/>
            </a:endParaRPr>
          </a:p>
          <a:p>
            <a:pPr>
              <a:spcBef>
                <a:spcPts val="32"/>
              </a:spcBef>
            </a:pPr>
            <a:endParaRPr lang="ru-RU" sz="2131" dirty="0">
              <a:latin typeface="Arial"/>
              <a:cs typeface="Arial"/>
            </a:endParaRPr>
          </a:p>
          <a:p>
            <a:pPr>
              <a:spcBef>
                <a:spcPts val="14"/>
              </a:spcBef>
            </a:pPr>
            <a:endParaRPr sz="2040" dirty="0">
              <a:latin typeface="Arial"/>
              <a:cs typeface="Arial"/>
            </a:endParaRPr>
          </a:p>
          <a:p>
            <a:pPr marL="11516" marR="4495987">
              <a:lnSpc>
                <a:spcPct val="107100"/>
              </a:lnSpc>
            </a:pPr>
            <a:br>
              <a:rPr lang="ru-RU" sz="1451" b="1" spc="-5" dirty="0">
                <a:solidFill>
                  <a:srgbClr val="EC5238"/>
                </a:solidFill>
                <a:latin typeface="Arial"/>
                <a:cs typeface="Arial"/>
              </a:rPr>
            </a:br>
            <a:endParaRPr sz="1451" dirty="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1534668" y="0"/>
                </a:moveTo>
                <a:lnTo>
                  <a:pt x="0" y="0"/>
                </a:lnTo>
                <a:lnTo>
                  <a:pt x="0" y="525779"/>
                </a:lnTo>
                <a:lnTo>
                  <a:pt x="1534668" y="525779"/>
                </a:lnTo>
                <a:lnTo>
                  <a:pt x="15346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6" name="object 16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0" y="525779"/>
                </a:moveTo>
                <a:lnTo>
                  <a:pt x="1534668" y="525779"/>
                </a:lnTo>
                <a:lnTo>
                  <a:pt x="1534668" y="0"/>
                </a:lnTo>
                <a:lnTo>
                  <a:pt x="0" y="0"/>
                </a:lnTo>
                <a:lnTo>
                  <a:pt x="0" y="525779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21" name="Title 9">
            <a:extLst>
              <a:ext uri="{FF2B5EF4-FFF2-40B4-BE49-F238E27FC236}">
                <a16:creationId xmlns:a16="http://schemas.microsoft.com/office/drawing/2014/main" id="{CE16DE3F-B598-42DA-A39B-748F9F82DC98}"/>
              </a:ext>
            </a:extLst>
          </p:cNvPr>
          <p:cNvSpPr txBox="1">
            <a:spLocks/>
          </p:cNvSpPr>
          <p:nvPr/>
        </p:nvSpPr>
        <p:spPr>
          <a:xfrm>
            <a:off x="642100" y="3490909"/>
            <a:ext cx="8077717" cy="146986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endParaRPr lang="ru-RU" sz="3627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ctr"/>
            <a:r>
              <a:rPr lang="ru-RU" sz="1814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                                     </a:t>
            </a:r>
          </a:p>
        </p:txBody>
      </p:sp>
      <p:pic>
        <p:nvPicPr>
          <p:cNvPr id="1026" name="Picture 2" descr="Поддержка по национальному проекту «Малое и среднее предпринимательство» |  Карьера и бизнес | Деньги | Аргументы и Факты">
            <a:extLst>
              <a:ext uri="{FF2B5EF4-FFF2-40B4-BE49-F238E27FC236}">
                <a16:creationId xmlns:a16="http://schemas.microsoft.com/office/drawing/2014/main" id="{00A59270-F22E-9C5C-6F01-7E78ABAF8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320" y="233552"/>
            <a:ext cx="1986574" cy="147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Малый и средний бизнес Томской области / Портал внешнеэкономической  информации Томской области">
            <a:extLst>
              <a:ext uri="{FF2B5EF4-FFF2-40B4-BE49-F238E27FC236}">
                <a16:creationId xmlns:a16="http://schemas.microsoft.com/office/drawing/2014/main" id="{966D59D4-0E6B-4BB0-E73F-93914AFC9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290" y="26417"/>
            <a:ext cx="1621708" cy="121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субъект МСП создан физическим лицом до 25 лет включительно (физическое лицо в возрасте до 25 лет (включительно) на дату подачи документов для получения гранта зарегистрировано в качестве индивидуального предпринимателя или юридического лица, доля (суммарная доля) участия в уставном (складочном, акционерном) капитале которых одного или нескольких физических лиц в возрасте до 25 лет включительно превышает 50 процентов </a:t>
            </a:r>
          </a:p>
          <a:p>
            <a:r>
              <a:rPr lang="ru-RU" dirty="0"/>
              <a:t>субъект МСП, созданный физическим лицом в возрасте до 25 лет включительно, прошел обучение в рамках обучающей программы или акселерационной программы в течение года до даты подачи документов для получения гранта по направлению осуществления предпринимательской деятельности  </a:t>
            </a:r>
          </a:p>
          <a:p>
            <a:r>
              <a:rPr lang="ru-RU" dirty="0"/>
              <a:t>на любую дату в течение 30 календарных дней </a:t>
            </a:r>
            <a:r>
              <a:rPr lang="ru-RU" b="1" dirty="0"/>
              <a:t>до</a:t>
            </a:r>
            <a:r>
              <a:rPr lang="ru-RU" dirty="0"/>
              <a:t> даты подачи и </a:t>
            </a:r>
            <a:r>
              <a:rPr lang="ru-RU" b="1" dirty="0"/>
              <a:t>после</a:t>
            </a:r>
            <a:r>
              <a:rPr lang="ru-RU" dirty="0"/>
              <a:t> даты документов </a:t>
            </a:r>
            <a:r>
              <a:rPr lang="ru-RU"/>
              <a:t>на получение </a:t>
            </a:r>
            <a:r>
              <a:rPr lang="ru-RU" dirty="0"/>
              <a:t>гранта, у субъекта МСП отсутствует просроченная задолженность по налогам, сборам, страховым взносам, пеням, штрафам, процентам, подлежащим уплате в соответствии с законодательством Российской Федерации о налогах и сборах, превышающая 3 тысячи рублей </a:t>
            </a:r>
          </a:p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Молодой предприниматель</a:t>
            </a:r>
          </a:p>
        </p:txBody>
      </p:sp>
    </p:spTree>
    <p:extLst>
      <p:ext uri="{BB962C8B-B14F-4D97-AF65-F5344CB8AC3E}">
        <p14:creationId xmlns:p14="http://schemas.microsoft.com/office/powerpoint/2010/main" val="2886760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70918" y="6533238"/>
            <a:ext cx="71977" cy="1426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52"/>
              </a:lnSpc>
            </a:pPr>
            <a:r>
              <a:rPr sz="1088" spc="9" dirty="0">
                <a:solidFill>
                  <a:srgbClr val="552112"/>
                </a:solidFill>
                <a:latin typeface="Calibri"/>
                <a:cs typeface="Calibri"/>
              </a:rPr>
              <a:t>1</a:t>
            </a:r>
            <a:endParaRPr sz="1088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868818" y="1698"/>
            <a:ext cx="6026747" cy="6853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4" name="object 4"/>
          <p:cNvSpPr/>
          <p:nvPr/>
        </p:nvSpPr>
        <p:spPr>
          <a:xfrm>
            <a:off x="1247607" y="3459999"/>
            <a:ext cx="3039170" cy="3395027"/>
          </a:xfrm>
          <a:custGeom>
            <a:avLst/>
            <a:gdLst/>
            <a:ahLst/>
            <a:cxnLst/>
            <a:rect l="l" t="t" r="r" b="b"/>
            <a:pathLst>
              <a:path w="3351529" h="3743959">
                <a:moveTo>
                  <a:pt x="0" y="0"/>
                </a:moveTo>
                <a:lnTo>
                  <a:pt x="0" y="1072605"/>
                </a:lnTo>
                <a:lnTo>
                  <a:pt x="22334" y="1073430"/>
                </a:lnTo>
                <a:lnTo>
                  <a:pt x="68253" y="1075971"/>
                </a:lnTo>
                <a:lnTo>
                  <a:pt x="114075" y="1079351"/>
                </a:lnTo>
                <a:lnTo>
                  <a:pt x="159788" y="1083568"/>
                </a:lnTo>
                <a:lnTo>
                  <a:pt x="205379" y="1088618"/>
                </a:lnTo>
                <a:lnTo>
                  <a:pt x="250833" y="1094499"/>
                </a:lnTo>
                <a:lnTo>
                  <a:pt x="296139" y="1101206"/>
                </a:lnTo>
                <a:lnTo>
                  <a:pt x="341282" y="1108738"/>
                </a:lnTo>
                <a:lnTo>
                  <a:pt x="386251" y="1117090"/>
                </a:lnTo>
                <a:lnTo>
                  <a:pt x="431030" y="1126261"/>
                </a:lnTo>
                <a:lnTo>
                  <a:pt x="475608" y="1136246"/>
                </a:lnTo>
                <a:lnTo>
                  <a:pt x="519971" y="1147043"/>
                </a:lnTo>
                <a:lnTo>
                  <a:pt x="564106" y="1158649"/>
                </a:lnTo>
                <a:lnTo>
                  <a:pt x="608000" y="1171061"/>
                </a:lnTo>
                <a:lnTo>
                  <a:pt x="651640" y="1184275"/>
                </a:lnTo>
                <a:lnTo>
                  <a:pt x="695011" y="1198288"/>
                </a:lnTo>
                <a:lnTo>
                  <a:pt x="738103" y="1213098"/>
                </a:lnTo>
                <a:lnTo>
                  <a:pt x="780900" y="1228701"/>
                </a:lnTo>
                <a:lnTo>
                  <a:pt x="823390" y="1245094"/>
                </a:lnTo>
                <a:lnTo>
                  <a:pt x="865560" y="1262275"/>
                </a:lnTo>
                <a:lnTo>
                  <a:pt x="907396" y="1280240"/>
                </a:lnTo>
                <a:lnTo>
                  <a:pt x="948886" y="1298985"/>
                </a:lnTo>
                <a:lnTo>
                  <a:pt x="990016" y="1318509"/>
                </a:lnTo>
                <a:lnTo>
                  <a:pt x="1030773" y="1338807"/>
                </a:lnTo>
                <a:lnTo>
                  <a:pt x="1071144" y="1359877"/>
                </a:lnTo>
                <a:lnTo>
                  <a:pt x="1111115" y="1381716"/>
                </a:lnTo>
                <a:lnTo>
                  <a:pt x="1150674" y="1404320"/>
                </a:lnTo>
                <a:lnTo>
                  <a:pt x="1189808" y="1427687"/>
                </a:lnTo>
                <a:lnTo>
                  <a:pt x="1228502" y="1451813"/>
                </a:lnTo>
                <a:lnTo>
                  <a:pt x="1266745" y="1476696"/>
                </a:lnTo>
                <a:lnTo>
                  <a:pt x="1304522" y="1502332"/>
                </a:lnTo>
                <a:lnTo>
                  <a:pt x="1341821" y="1528718"/>
                </a:lnTo>
                <a:lnTo>
                  <a:pt x="1378628" y="1555851"/>
                </a:lnTo>
                <a:lnTo>
                  <a:pt x="1414931" y="1583729"/>
                </a:lnTo>
                <a:lnTo>
                  <a:pt x="1450716" y="1612347"/>
                </a:lnTo>
                <a:lnTo>
                  <a:pt x="1485969" y="1641703"/>
                </a:lnTo>
                <a:lnTo>
                  <a:pt x="1520679" y="1671794"/>
                </a:lnTo>
                <a:lnTo>
                  <a:pt x="1554831" y="1702617"/>
                </a:lnTo>
                <a:lnTo>
                  <a:pt x="1588412" y="1734169"/>
                </a:lnTo>
                <a:lnTo>
                  <a:pt x="1621409" y="1766446"/>
                </a:lnTo>
                <a:lnTo>
                  <a:pt x="1653810" y="1799445"/>
                </a:lnTo>
                <a:lnTo>
                  <a:pt x="1685600" y="1833164"/>
                </a:lnTo>
                <a:lnTo>
                  <a:pt x="1716767" y="1867600"/>
                </a:lnTo>
                <a:lnTo>
                  <a:pt x="1747298" y="1902748"/>
                </a:lnTo>
                <a:lnTo>
                  <a:pt x="1777179" y="1938607"/>
                </a:lnTo>
                <a:lnTo>
                  <a:pt x="1806397" y="1975173"/>
                </a:lnTo>
                <a:lnTo>
                  <a:pt x="1834939" y="2012443"/>
                </a:lnTo>
                <a:lnTo>
                  <a:pt x="1862792" y="2050414"/>
                </a:lnTo>
                <a:lnTo>
                  <a:pt x="1889942" y="2089083"/>
                </a:lnTo>
                <a:lnTo>
                  <a:pt x="1916377" y="2128447"/>
                </a:lnTo>
                <a:lnTo>
                  <a:pt x="1942083" y="2168502"/>
                </a:lnTo>
                <a:lnTo>
                  <a:pt x="1967238" y="2209571"/>
                </a:lnTo>
                <a:lnTo>
                  <a:pt x="1991389" y="2250941"/>
                </a:lnTo>
                <a:lnTo>
                  <a:pt x="2014540" y="2292598"/>
                </a:lnTo>
                <a:lnTo>
                  <a:pt x="2036695" y="2334530"/>
                </a:lnTo>
                <a:lnTo>
                  <a:pt x="2057857" y="2376724"/>
                </a:lnTo>
                <a:lnTo>
                  <a:pt x="2078029" y="2419166"/>
                </a:lnTo>
                <a:lnTo>
                  <a:pt x="2097216" y="2461843"/>
                </a:lnTo>
                <a:lnTo>
                  <a:pt x="2115419" y="2504742"/>
                </a:lnTo>
                <a:lnTo>
                  <a:pt x="2132644" y="2547851"/>
                </a:lnTo>
                <a:lnTo>
                  <a:pt x="2148893" y="2591156"/>
                </a:lnTo>
                <a:lnTo>
                  <a:pt x="2164170" y="2634643"/>
                </a:lnTo>
                <a:lnTo>
                  <a:pt x="2178479" y="2678301"/>
                </a:lnTo>
                <a:lnTo>
                  <a:pt x="2191822" y="2722115"/>
                </a:lnTo>
                <a:lnTo>
                  <a:pt x="2204203" y="2766073"/>
                </a:lnTo>
                <a:lnTo>
                  <a:pt x="2215627" y="2810162"/>
                </a:lnTo>
                <a:lnTo>
                  <a:pt x="2226095" y="2854368"/>
                </a:lnTo>
                <a:lnTo>
                  <a:pt x="2235612" y="2898678"/>
                </a:lnTo>
                <a:lnTo>
                  <a:pt x="2244181" y="2943080"/>
                </a:lnTo>
                <a:lnTo>
                  <a:pt x="2251806" y="2987560"/>
                </a:lnTo>
                <a:lnTo>
                  <a:pt x="2258490" y="3032105"/>
                </a:lnTo>
                <a:lnTo>
                  <a:pt x="2264236" y="3076702"/>
                </a:lnTo>
                <a:lnTo>
                  <a:pt x="2269048" y="3121338"/>
                </a:lnTo>
                <a:lnTo>
                  <a:pt x="2272930" y="3166000"/>
                </a:lnTo>
                <a:lnTo>
                  <a:pt x="2275885" y="3210674"/>
                </a:lnTo>
                <a:lnTo>
                  <a:pt x="2277916" y="3255348"/>
                </a:lnTo>
                <a:lnTo>
                  <a:pt x="2279027" y="3300009"/>
                </a:lnTo>
                <a:lnTo>
                  <a:pt x="2279222" y="3344643"/>
                </a:lnTo>
                <a:lnTo>
                  <a:pt x="2278503" y="3389238"/>
                </a:lnTo>
                <a:lnTo>
                  <a:pt x="2276874" y="3433780"/>
                </a:lnTo>
                <a:lnTo>
                  <a:pt x="2274339" y="3478256"/>
                </a:lnTo>
                <a:lnTo>
                  <a:pt x="2270902" y="3522653"/>
                </a:lnTo>
                <a:lnTo>
                  <a:pt x="2266565" y="3566958"/>
                </a:lnTo>
                <a:lnTo>
                  <a:pt x="2261332" y="3611158"/>
                </a:lnTo>
                <a:lnTo>
                  <a:pt x="2255207" y="3655240"/>
                </a:lnTo>
                <a:lnTo>
                  <a:pt x="2248193" y="3699190"/>
                </a:lnTo>
                <a:lnTo>
                  <a:pt x="2240206" y="3743428"/>
                </a:lnTo>
                <a:lnTo>
                  <a:pt x="3325232" y="3743428"/>
                </a:lnTo>
                <a:lnTo>
                  <a:pt x="3333019" y="3677162"/>
                </a:lnTo>
                <a:lnTo>
                  <a:pt x="3337408" y="3632935"/>
                </a:lnTo>
                <a:lnTo>
                  <a:pt x="3341196" y="3588658"/>
                </a:lnTo>
                <a:lnTo>
                  <a:pt x="3344383" y="3544336"/>
                </a:lnTo>
                <a:lnTo>
                  <a:pt x="3346969" y="3499977"/>
                </a:lnTo>
                <a:lnTo>
                  <a:pt x="3348952" y="3455587"/>
                </a:lnTo>
                <a:lnTo>
                  <a:pt x="3350331" y="3411171"/>
                </a:lnTo>
                <a:lnTo>
                  <a:pt x="3351108" y="3366737"/>
                </a:lnTo>
                <a:lnTo>
                  <a:pt x="3351279" y="3322289"/>
                </a:lnTo>
                <a:lnTo>
                  <a:pt x="3350846" y="3277836"/>
                </a:lnTo>
                <a:lnTo>
                  <a:pt x="3349807" y="3233381"/>
                </a:lnTo>
                <a:lnTo>
                  <a:pt x="3348162" y="3188933"/>
                </a:lnTo>
                <a:lnTo>
                  <a:pt x="3345910" y="3144497"/>
                </a:lnTo>
                <a:lnTo>
                  <a:pt x="3343049" y="3100080"/>
                </a:lnTo>
                <a:lnTo>
                  <a:pt x="3339581" y="3055687"/>
                </a:lnTo>
                <a:lnTo>
                  <a:pt x="3335504" y="3011325"/>
                </a:lnTo>
                <a:lnTo>
                  <a:pt x="3330817" y="2967000"/>
                </a:lnTo>
                <a:lnTo>
                  <a:pt x="3325519" y="2922718"/>
                </a:lnTo>
                <a:lnTo>
                  <a:pt x="3319611" y="2878486"/>
                </a:lnTo>
                <a:lnTo>
                  <a:pt x="3313091" y="2834309"/>
                </a:lnTo>
                <a:lnTo>
                  <a:pt x="3305958" y="2790195"/>
                </a:lnTo>
                <a:lnTo>
                  <a:pt x="3298213" y="2746149"/>
                </a:lnTo>
                <a:lnTo>
                  <a:pt x="3289854" y="2702177"/>
                </a:lnTo>
                <a:lnTo>
                  <a:pt x="3280881" y="2658286"/>
                </a:lnTo>
                <a:lnTo>
                  <a:pt x="3271292" y="2614482"/>
                </a:lnTo>
                <a:lnTo>
                  <a:pt x="3261089" y="2570771"/>
                </a:lnTo>
                <a:lnTo>
                  <a:pt x="3250268" y="2527160"/>
                </a:lnTo>
                <a:lnTo>
                  <a:pt x="3238831" y="2483654"/>
                </a:lnTo>
                <a:lnTo>
                  <a:pt x="3226777" y="2440260"/>
                </a:lnTo>
                <a:lnTo>
                  <a:pt x="3214104" y="2396984"/>
                </a:lnTo>
                <a:lnTo>
                  <a:pt x="3200812" y="2353832"/>
                </a:lnTo>
                <a:lnTo>
                  <a:pt x="3186900" y="2310811"/>
                </a:lnTo>
                <a:lnTo>
                  <a:pt x="3172368" y="2267926"/>
                </a:lnTo>
                <a:lnTo>
                  <a:pt x="3157216" y="2225185"/>
                </a:lnTo>
                <a:lnTo>
                  <a:pt x="3141442" y="2182593"/>
                </a:lnTo>
                <a:lnTo>
                  <a:pt x="3125045" y="2140156"/>
                </a:lnTo>
                <a:lnTo>
                  <a:pt x="3108026" y="2097881"/>
                </a:lnTo>
                <a:lnTo>
                  <a:pt x="3090383" y="2055774"/>
                </a:lnTo>
                <a:lnTo>
                  <a:pt x="3072116" y="2013840"/>
                </a:lnTo>
                <a:lnTo>
                  <a:pt x="3053224" y="1972088"/>
                </a:lnTo>
                <a:lnTo>
                  <a:pt x="3033706" y="1930521"/>
                </a:lnTo>
                <a:lnTo>
                  <a:pt x="3013563" y="1889148"/>
                </a:lnTo>
                <a:lnTo>
                  <a:pt x="2992792" y="1847974"/>
                </a:lnTo>
                <a:lnTo>
                  <a:pt x="2971394" y="1807005"/>
                </a:lnTo>
                <a:lnTo>
                  <a:pt x="2949368" y="1766247"/>
                </a:lnTo>
                <a:lnTo>
                  <a:pt x="2926712" y="1725707"/>
                </a:lnTo>
                <a:lnTo>
                  <a:pt x="2903428" y="1685391"/>
                </a:lnTo>
                <a:lnTo>
                  <a:pt x="2879513" y="1645306"/>
                </a:lnTo>
                <a:lnTo>
                  <a:pt x="2854967" y="1605456"/>
                </a:lnTo>
                <a:lnTo>
                  <a:pt x="2829790" y="1565850"/>
                </a:lnTo>
                <a:lnTo>
                  <a:pt x="2803981" y="1526492"/>
                </a:lnTo>
                <a:lnTo>
                  <a:pt x="2777539" y="1487389"/>
                </a:lnTo>
                <a:lnTo>
                  <a:pt x="2750464" y="1448548"/>
                </a:lnTo>
                <a:lnTo>
                  <a:pt x="2722754" y="1409974"/>
                </a:lnTo>
                <a:lnTo>
                  <a:pt x="2694409" y="1371674"/>
                </a:lnTo>
                <a:lnTo>
                  <a:pt x="2665430" y="1333654"/>
                </a:lnTo>
                <a:lnTo>
                  <a:pt x="2635814" y="1295920"/>
                </a:lnTo>
                <a:lnTo>
                  <a:pt x="2605561" y="1258479"/>
                </a:lnTo>
                <a:lnTo>
                  <a:pt x="2574671" y="1221336"/>
                </a:lnTo>
                <a:lnTo>
                  <a:pt x="2543516" y="1184928"/>
                </a:lnTo>
                <a:lnTo>
                  <a:pt x="2511940" y="1149058"/>
                </a:lnTo>
                <a:lnTo>
                  <a:pt x="2479950" y="1113725"/>
                </a:lnTo>
                <a:lnTo>
                  <a:pt x="2447552" y="1078932"/>
                </a:lnTo>
                <a:lnTo>
                  <a:pt x="2414752" y="1044678"/>
                </a:lnTo>
                <a:lnTo>
                  <a:pt x="2381557" y="1010965"/>
                </a:lnTo>
                <a:lnTo>
                  <a:pt x="2347972" y="977792"/>
                </a:lnTo>
                <a:lnTo>
                  <a:pt x="2314004" y="945160"/>
                </a:lnTo>
                <a:lnTo>
                  <a:pt x="2279659" y="913070"/>
                </a:lnTo>
                <a:lnTo>
                  <a:pt x="2244944" y="881523"/>
                </a:lnTo>
                <a:lnTo>
                  <a:pt x="2209864" y="850519"/>
                </a:lnTo>
                <a:lnTo>
                  <a:pt x="2174427" y="820058"/>
                </a:lnTo>
                <a:lnTo>
                  <a:pt x="2138637" y="790142"/>
                </a:lnTo>
                <a:lnTo>
                  <a:pt x="2102502" y="760770"/>
                </a:lnTo>
                <a:lnTo>
                  <a:pt x="2066028" y="731944"/>
                </a:lnTo>
                <a:lnTo>
                  <a:pt x="2029221" y="703664"/>
                </a:lnTo>
                <a:lnTo>
                  <a:pt x="1992087" y="675930"/>
                </a:lnTo>
                <a:lnTo>
                  <a:pt x="1954632" y="648744"/>
                </a:lnTo>
                <a:lnTo>
                  <a:pt x="1916864" y="622105"/>
                </a:lnTo>
                <a:lnTo>
                  <a:pt x="1878787" y="596014"/>
                </a:lnTo>
                <a:lnTo>
                  <a:pt x="1840409" y="570473"/>
                </a:lnTo>
                <a:lnTo>
                  <a:pt x="1801735" y="545481"/>
                </a:lnTo>
                <a:lnTo>
                  <a:pt x="1762772" y="521039"/>
                </a:lnTo>
                <a:lnTo>
                  <a:pt x="1723526" y="497148"/>
                </a:lnTo>
                <a:lnTo>
                  <a:pt x="1684004" y="473808"/>
                </a:lnTo>
                <a:lnTo>
                  <a:pt x="1644211" y="451020"/>
                </a:lnTo>
                <a:lnTo>
                  <a:pt x="1604154" y="428784"/>
                </a:lnTo>
                <a:lnTo>
                  <a:pt x="1563839" y="407102"/>
                </a:lnTo>
                <a:lnTo>
                  <a:pt x="1523272" y="385973"/>
                </a:lnTo>
                <a:lnTo>
                  <a:pt x="1482461" y="365398"/>
                </a:lnTo>
                <a:lnTo>
                  <a:pt x="1441410" y="345378"/>
                </a:lnTo>
                <a:lnTo>
                  <a:pt x="1400126" y="325913"/>
                </a:lnTo>
                <a:lnTo>
                  <a:pt x="1358616" y="307005"/>
                </a:lnTo>
                <a:lnTo>
                  <a:pt x="1316885" y="288652"/>
                </a:lnTo>
                <a:lnTo>
                  <a:pt x="1274940" y="270858"/>
                </a:lnTo>
                <a:lnTo>
                  <a:pt x="1232788" y="253620"/>
                </a:lnTo>
                <a:lnTo>
                  <a:pt x="1190434" y="236941"/>
                </a:lnTo>
                <a:lnTo>
                  <a:pt x="1147885" y="220822"/>
                </a:lnTo>
                <a:lnTo>
                  <a:pt x="1105147" y="205261"/>
                </a:lnTo>
                <a:lnTo>
                  <a:pt x="1062226" y="190261"/>
                </a:lnTo>
                <a:lnTo>
                  <a:pt x="1019129" y="175821"/>
                </a:lnTo>
                <a:lnTo>
                  <a:pt x="975861" y="161943"/>
                </a:lnTo>
                <a:lnTo>
                  <a:pt x="932430" y="148626"/>
                </a:lnTo>
                <a:lnTo>
                  <a:pt x="888840" y="135872"/>
                </a:lnTo>
                <a:lnTo>
                  <a:pt x="845100" y="123681"/>
                </a:lnTo>
                <a:lnTo>
                  <a:pt x="801214" y="112053"/>
                </a:lnTo>
                <a:lnTo>
                  <a:pt x="757189" y="100990"/>
                </a:lnTo>
                <a:lnTo>
                  <a:pt x="713032" y="90491"/>
                </a:lnTo>
                <a:lnTo>
                  <a:pt x="668748" y="80558"/>
                </a:lnTo>
                <a:lnTo>
                  <a:pt x="624345" y="71191"/>
                </a:lnTo>
                <a:lnTo>
                  <a:pt x="579827" y="62390"/>
                </a:lnTo>
                <a:lnTo>
                  <a:pt x="535202" y="54156"/>
                </a:lnTo>
                <a:lnTo>
                  <a:pt x="490475" y="46491"/>
                </a:lnTo>
                <a:lnTo>
                  <a:pt x="445653" y="39393"/>
                </a:lnTo>
                <a:lnTo>
                  <a:pt x="400743" y="32865"/>
                </a:lnTo>
                <a:lnTo>
                  <a:pt x="355750" y="26905"/>
                </a:lnTo>
                <a:lnTo>
                  <a:pt x="310681" y="21516"/>
                </a:lnTo>
                <a:lnTo>
                  <a:pt x="265541" y="16698"/>
                </a:lnTo>
                <a:lnTo>
                  <a:pt x="220338" y="12451"/>
                </a:lnTo>
                <a:lnTo>
                  <a:pt x="175078" y="8776"/>
                </a:lnTo>
                <a:lnTo>
                  <a:pt x="129766" y="5673"/>
                </a:lnTo>
                <a:lnTo>
                  <a:pt x="84409" y="3143"/>
                </a:lnTo>
                <a:lnTo>
                  <a:pt x="39013" y="1186"/>
                </a:lnTo>
                <a:lnTo>
                  <a:pt x="0" y="0"/>
                </a:lnTo>
                <a:close/>
              </a:path>
            </a:pathLst>
          </a:custGeom>
          <a:solidFill>
            <a:srgbClr val="F7F1E4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5" name="object 5"/>
          <p:cNvSpPr/>
          <p:nvPr/>
        </p:nvSpPr>
        <p:spPr>
          <a:xfrm>
            <a:off x="9915290" y="4780216"/>
            <a:ext cx="1028181" cy="11967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8" name="object 8"/>
          <p:cNvSpPr/>
          <p:nvPr/>
        </p:nvSpPr>
        <p:spPr>
          <a:xfrm>
            <a:off x="10327116" y="6423370"/>
            <a:ext cx="513054" cy="345491"/>
          </a:xfrm>
          <a:custGeom>
            <a:avLst/>
            <a:gdLst/>
            <a:ahLst/>
            <a:cxnLst/>
            <a:rect l="l" t="t" r="r" b="b"/>
            <a:pathLst>
              <a:path w="565784" h="381000">
                <a:moveTo>
                  <a:pt x="565403" y="0"/>
                </a:moveTo>
                <a:lnTo>
                  <a:pt x="0" y="0"/>
                </a:lnTo>
                <a:lnTo>
                  <a:pt x="0" y="381000"/>
                </a:lnTo>
                <a:lnTo>
                  <a:pt x="565403" y="381000"/>
                </a:lnTo>
                <a:lnTo>
                  <a:pt x="5654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9" name="object 9"/>
          <p:cNvSpPr/>
          <p:nvPr/>
        </p:nvSpPr>
        <p:spPr>
          <a:xfrm>
            <a:off x="7048406" y="2987274"/>
            <a:ext cx="262573" cy="409983"/>
          </a:xfrm>
          <a:custGeom>
            <a:avLst/>
            <a:gdLst/>
            <a:ahLst/>
            <a:cxnLst/>
            <a:rect l="l" t="t" r="r" b="b"/>
            <a:pathLst>
              <a:path w="289559" h="452120">
                <a:moveTo>
                  <a:pt x="144762" y="0"/>
                </a:moveTo>
                <a:lnTo>
                  <a:pt x="0" y="144206"/>
                </a:lnTo>
                <a:lnTo>
                  <a:pt x="144762" y="451599"/>
                </a:lnTo>
                <a:lnTo>
                  <a:pt x="289536" y="144206"/>
                </a:lnTo>
                <a:lnTo>
                  <a:pt x="144762" y="0"/>
                </a:lnTo>
                <a:close/>
              </a:path>
            </a:pathLst>
          </a:custGeom>
          <a:solidFill>
            <a:srgbClr val="EC523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0" name="object 10"/>
          <p:cNvSpPr/>
          <p:nvPr/>
        </p:nvSpPr>
        <p:spPr>
          <a:xfrm>
            <a:off x="6793260" y="1803412"/>
            <a:ext cx="774476" cy="1190793"/>
          </a:xfrm>
          <a:custGeom>
            <a:avLst/>
            <a:gdLst/>
            <a:ahLst/>
            <a:cxnLst/>
            <a:rect l="l" t="t" r="r" b="b"/>
            <a:pathLst>
              <a:path w="854075" h="1313179">
                <a:moveTo>
                  <a:pt x="426878" y="0"/>
                </a:moveTo>
                <a:lnTo>
                  <a:pt x="376458" y="29222"/>
                </a:lnTo>
                <a:lnTo>
                  <a:pt x="314714" y="70800"/>
                </a:lnTo>
                <a:lnTo>
                  <a:pt x="278763" y="97885"/>
                </a:lnTo>
                <a:lnTo>
                  <a:pt x="240920" y="129017"/>
                </a:lnTo>
                <a:lnTo>
                  <a:pt x="202304" y="164087"/>
                </a:lnTo>
                <a:lnTo>
                  <a:pt x="164037" y="202983"/>
                </a:lnTo>
                <a:lnTo>
                  <a:pt x="127238" y="245594"/>
                </a:lnTo>
                <a:lnTo>
                  <a:pt x="93026" y="291808"/>
                </a:lnTo>
                <a:lnTo>
                  <a:pt x="62524" y="341514"/>
                </a:lnTo>
                <a:lnTo>
                  <a:pt x="36850" y="394601"/>
                </a:lnTo>
                <a:lnTo>
                  <a:pt x="17124" y="450957"/>
                </a:lnTo>
                <a:lnTo>
                  <a:pt x="4467" y="510472"/>
                </a:lnTo>
                <a:lnTo>
                  <a:pt x="0" y="573035"/>
                </a:lnTo>
                <a:lnTo>
                  <a:pt x="36540" y="811936"/>
                </a:lnTo>
                <a:lnTo>
                  <a:pt x="116929" y="1052618"/>
                </a:lnTo>
                <a:lnTo>
                  <a:pt x="197318" y="1238513"/>
                </a:lnTo>
                <a:lnTo>
                  <a:pt x="233858" y="1313049"/>
                </a:lnTo>
                <a:lnTo>
                  <a:pt x="426878" y="1111923"/>
                </a:lnTo>
                <a:lnTo>
                  <a:pt x="711191" y="1111923"/>
                </a:lnTo>
                <a:lnTo>
                  <a:pt x="736836" y="1052619"/>
                </a:lnTo>
                <a:lnTo>
                  <a:pt x="761393" y="979090"/>
                </a:lnTo>
                <a:lnTo>
                  <a:pt x="296962" y="979090"/>
                </a:lnTo>
                <a:lnTo>
                  <a:pt x="292069" y="962415"/>
                </a:lnTo>
                <a:lnTo>
                  <a:pt x="267144" y="882101"/>
                </a:lnTo>
                <a:lnTo>
                  <a:pt x="251027" y="825399"/>
                </a:lnTo>
                <a:lnTo>
                  <a:pt x="235084" y="762293"/>
                </a:lnTo>
                <a:lnTo>
                  <a:pt x="221273" y="696250"/>
                </a:lnTo>
                <a:lnTo>
                  <a:pt x="211550" y="630740"/>
                </a:lnTo>
                <a:lnTo>
                  <a:pt x="207874" y="569231"/>
                </a:lnTo>
                <a:lnTo>
                  <a:pt x="214896" y="503065"/>
                </a:lnTo>
                <a:lnTo>
                  <a:pt x="233802" y="443797"/>
                </a:lnTo>
                <a:lnTo>
                  <a:pt x="261354" y="391583"/>
                </a:lnTo>
                <a:lnTo>
                  <a:pt x="294313" y="346582"/>
                </a:lnTo>
                <a:lnTo>
                  <a:pt x="329442" y="308951"/>
                </a:lnTo>
                <a:lnTo>
                  <a:pt x="363501" y="278848"/>
                </a:lnTo>
                <a:lnTo>
                  <a:pt x="415457" y="241857"/>
                </a:lnTo>
                <a:lnTo>
                  <a:pt x="426878" y="235285"/>
                </a:lnTo>
                <a:lnTo>
                  <a:pt x="717621" y="235285"/>
                </a:lnTo>
                <a:lnTo>
                  <a:pt x="689725" y="202983"/>
                </a:lnTo>
                <a:lnTo>
                  <a:pt x="651458" y="164088"/>
                </a:lnTo>
                <a:lnTo>
                  <a:pt x="612843" y="129018"/>
                </a:lnTo>
                <a:lnTo>
                  <a:pt x="575000" y="97885"/>
                </a:lnTo>
                <a:lnTo>
                  <a:pt x="539048" y="70800"/>
                </a:lnTo>
                <a:lnTo>
                  <a:pt x="506109" y="47876"/>
                </a:lnTo>
                <a:lnTo>
                  <a:pt x="453749" y="14951"/>
                </a:lnTo>
                <a:lnTo>
                  <a:pt x="436567" y="5173"/>
                </a:lnTo>
                <a:lnTo>
                  <a:pt x="426878" y="0"/>
                </a:lnTo>
                <a:close/>
              </a:path>
              <a:path w="854075" h="1313179">
                <a:moveTo>
                  <a:pt x="711191" y="1111923"/>
                </a:moveTo>
                <a:lnTo>
                  <a:pt x="426878" y="1111923"/>
                </a:lnTo>
                <a:lnTo>
                  <a:pt x="619911" y="1313049"/>
                </a:lnTo>
                <a:lnTo>
                  <a:pt x="656450" y="1238513"/>
                </a:lnTo>
                <a:lnTo>
                  <a:pt x="711191" y="1111923"/>
                </a:lnTo>
                <a:close/>
              </a:path>
              <a:path w="854075" h="1313179">
                <a:moveTo>
                  <a:pt x="426878" y="846270"/>
                </a:moveTo>
                <a:lnTo>
                  <a:pt x="296962" y="979090"/>
                </a:lnTo>
                <a:lnTo>
                  <a:pt x="553086" y="979090"/>
                </a:lnTo>
                <a:lnTo>
                  <a:pt x="426878" y="846270"/>
                </a:lnTo>
                <a:close/>
              </a:path>
              <a:path w="854075" h="1313179">
                <a:moveTo>
                  <a:pt x="717621" y="235285"/>
                </a:moveTo>
                <a:lnTo>
                  <a:pt x="426878" y="235285"/>
                </a:lnTo>
                <a:lnTo>
                  <a:pt x="438299" y="241857"/>
                </a:lnTo>
                <a:lnTo>
                  <a:pt x="460505" y="256431"/>
                </a:lnTo>
                <a:lnTo>
                  <a:pt x="524319" y="308951"/>
                </a:lnTo>
                <a:lnTo>
                  <a:pt x="559450" y="346582"/>
                </a:lnTo>
                <a:lnTo>
                  <a:pt x="592411" y="391584"/>
                </a:lnTo>
                <a:lnTo>
                  <a:pt x="619965" y="443797"/>
                </a:lnTo>
                <a:lnTo>
                  <a:pt x="638872" y="503066"/>
                </a:lnTo>
                <a:lnTo>
                  <a:pt x="645894" y="569231"/>
                </a:lnTo>
                <a:lnTo>
                  <a:pt x="642211" y="630740"/>
                </a:lnTo>
                <a:lnTo>
                  <a:pt x="632438" y="696250"/>
                </a:lnTo>
                <a:lnTo>
                  <a:pt x="618488" y="762293"/>
                </a:lnTo>
                <a:lnTo>
                  <a:pt x="602276" y="825399"/>
                </a:lnTo>
                <a:lnTo>
                  <a:pt x="585716" y="882101"/>
                </a:lnTo>
                <a:lnTo>
                  <a:pt x="570721" y="928929"/>
                </a:lnTo>
                <a:lnTo>
                  <a:pt x="553086" y="979090"/>
                </a:lnTo>
                <a:lnTo>
                  <a:pt x="761393" y="979090"/>
                </a:lnTo>
                <a:lnTo>
                  <a:pt x="817221" y="811936"/>
                </a:lnTo>
                <a:lnTo>
                  <a:pt x="853760" y="573035"/>
                </a:lnTo>
                <a:lnTo>
                  <a:pt x="849292" y="510473"/>
                </a:lnTo>
                <a:lnTo>
                  <a:pt x="836636" y="450958"/>
                </a:lnTo>
                <a:lnTo>
                  <a:pt x="816911" y="394601"/>
                </a:lnTo>
                <a:lnTo>
                  <a:pt x="791237" y="341514"/>
                </a:lnTo>
                <a:lnTo>
                  <a:pt x="760735" y="291808"/>
                </a:lnTo>
                <a:lnTo>
                  <a:pt x="726524" y="245594"/>
                </a:lnTo>
                <a:lnTo>
                  <a:pt x="717621" y="235285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1" name="object 11"/>
          <p:cNvSpPr/>
          <p:nvPr/>
        </p:nvSpPr>
        <p:spPr>
          <a:xfrm>
            <a:off x="7435503" y="1672651"/>
            <a:ext cx="262573" cy="268907"/>
          </a:xfrm>
          <a:custGeom>
            <a:avLst/>
            <a:gdLst/>
            <a:ahLst/>
            <a:cxnLst/>
            <a:rect l="l" t="t" r="r" b="b"/>
            <a:pathLst>
              <a:path w="289559" h="296544">
                <a:moveTo>
                  <a:pt x="144762" y="0"/>
                </a:moveTo>
                <a:lnTo>
                  <a:pt x="0" y="148061"/>
                </a:lnTo>
                <a:lnTo>
                  <a:pt x="144762" y="295995"/>
                </a:lnTo>
                <a:lnTo>
                  <a:pt x="289536" y="148061"/>
                </a:lnTo>
                <a:lnTo>
                  <a:pt x="144762" y="0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2" name="object 12"/>
          <p:cNvSpPr/>
          <p:nvPr/>
        </p:nvSpPr>
        <p:spPr>
          <a:xfrm>
            <a:off x="7092166" y="2223290"/>
            <a:ext cx="178393" cy="18584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4" name="object 14"/>
          <p:cNvSpPr txBox="1"/>
          <p:nvPr/>
        </p:nvSpPr>
        <p:spPr>
          <a:xfrm>
            <a:off x="1610951" y="4417708"/>
            <a:ext cx="6271240" cy="1461079"/>
          </a:xfrm>
          <a:prstGeom prst="rect">
            <a:avLst/>
          </a:prstGeom>
        </p:spPr>
        <p:txBody>
          <a:bodyPr vert="horz" wrap="square" lIns="0" tIns="30518" rIns="0" bIns="0" rtlCol="0">
            <a:spAutoFit/>
          </a:bodyPr>
          <a:lstStyle/>
          <a:p>
            <a:pPr>
              <a:spcBef>
                <a:spcPts val="32"/>
              </a:spcBef>
            </a:pPr>
            <a:endParaRPr lang="ru-RU" sz="2131" dirty="0">
              <a:latin typeface="Arial"/>
              <a:cs typeface="Arial"/>
            </a:endParaRPr>
          </a:p>
          <a:p>
            <a:pPr>
              <a:spcBef>
                <a:spcPts val="32"/>
              </a:spcBef>
            </a:pPr>
            <a:endParaRPr lang="ru-RU" sz="2131" dirty="0">
              <a:latin typeface="Arial"/>
              <a:cs typeface="Arial"/>
            </a:endParaRPr>
          </a:p>
          <a:p>
            <a:pPr>
              <a:spcBef>
                <a:spcPts val="14"/>
              </a:spcBef>
            </a:pPr>
            <a:endParaRPr sz="2040" dirty="0">
              <a:latin typeface="Arial"/>
              <a:cs typeface="Arial"/>
            </a:endParaRPr>
          </a:p>
          <a:p>
            <a:pPr marL="11516" marR="4495987">
              <a:lnSpc>
                <a:spcPct val="107100"/>
              </a:lnSpc>
            </a:pPr>
            <a:br>
              <a:rPr lang="ru-RU" sz="1451" b="1" spc="-5" dirty="0">
                <a:solidFill>
                  <a:srgbClr val="EC5238"/>
                </a:solidFill>
                <a:latin typeface="Arial"/>
                <a:cs typeface="Arial"/>
              </a:rPr>
            </a:br>
            <a:endParaRPr sz="1451" dirty="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1534668" y="0"/>
                </a:moveTo>
                <a:lnTo>
                  <a:pt x="0" y="0"/>
                </a:lnTo>
                <a:lnTo>
                  <a:pt x="0" y="525779"/>
                </a:lnTo>
                <a:lnTo>
                  <a:pt x="1534668" y="525779"/>
                </a:lnTo>
                <a:lnTo>
                  <a:pt x="15346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6" name="object 16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0" y="525779"/>
                </a:moveTo>
                <a:lnTo>
                  <a:pt x="1534668" y="525779"/>
                </a:lnTo>
                <a:lnTo>
                  <a:pt x="1534668" y="0"/>
                </a:lnTo>
                <a:lnTo>
                  <a:pt x="0" y="0"/>
                </a:lnTo>
                <a:lnTo>
                  <a:pt x="0" y="525779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21" name="Title 9">
            <a:extLst>
              <a:ext uri="{FF2B5EF4-FFF2-40B4-BE49-F238E27FC236}">
                <a16:creationId xmlns:a16="http://schemas.microsoft.com/office/drawing/2014/main" id="{CE16DE3F-B598-42DA-A39B-748F9F82DC98}"/>
              </a:ext>
            </a:extLst>
          </p:cNvPr>
          <p:cNvSpPr txBox="1">
            <a:spLocks/>
          </p:cNvSpPr>
          <p:nvPr/>
        </p:nvSpPr>
        <p:spPr>
          <a:xfrm>
            <a:off x="642100" y="3490909"/>
            <a:ext cx="8077717" cy="146986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endParaRPr lang="ru-RU" sz="3627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ctr"/>
            <a:r>
              <a:rPr lang="ru-RU" sz="1814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                                     </a:t>
            </a:r>
          </a:p>
        </p:txBody>
      </p:sp>
      <p:pic>
        <p:nvPicPr>
          <p:cNvPr id="1026" name="Picture 2" descr="Поддержка по национальному проекту «Малое и среднее предпринимательство» |  Карьера и бизнес | Деньги | Аргументы и Факты">
            <a:extLst>
              <a:ext uri="{FF2B5EF4-FFF2-40B4-BE49-F238E27FC236}">
                <a16:creationId xmlns:a16="http://schemas.microsoft.com/office/drawing/2014/main" id="{00A59270-F22E-9C5C-6F01-7E78ABAF8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320" y="233552"/>
            <a:ext cx="1986574" cy="147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Малый и средний бизнес Томской области / Портал внешнеэкономической  информации Томской области">
            <a:extLst>
              <a:ext uri="{FF2B5EF4-FFF2-40B4-BE49-F238E27FC236}">
                <a16:creationId xmlns:a16="http://schemas.microsoft.com/office/drawing/2014/main" id="{966D59D4-0E6B-4BB0-E73F-93914AFC9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290" y="26417"/>
            <a:ext cx="1621708" cy="121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766482" y="1445784"/>
            <a:ext cx="10515600" cy="508745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ru-RU" sz="5600" dirty="0"/>
              <a:t>Реализует проект в сфере предпринимательской деятельности на территории Томской области по одному из следующих видов экономической деятельности:</a:t>
            </a:r>
          </a:p>
          <a:p>
            <a:r>
              <a:rPr lang="ru-RU" sz="5600" dirty="0"/>
              <a:t>Раздел A. Сельское, лесное хозяйство, охота, рыболовство и рыбоводство. </a:t>
            </a:r>
          </a:p>
          <a:p>
            <a:r>
              <a:rPr lang="ru-RU" sz="5600" dirty="0"/>
              <a:t>Раздел B. Добыча полезных ископаемых. </a:t>
            </a:r>
          </a:p>
          <a:p>
            <a:r>
              <a:rPr lang="ru-RU" sz="5600" dirty="0"/>
              <a:t>Раздел C. Обрабатывающие производства (за исключением подкласса 25.4 класса 25). </a:t>
            </a:r>
          </a:p>
          <a:p>
            <a:r>
              <a:rPr lang="ru-RU" sz="5600" dirty="0"/>
              <a:t>Раздел D. Обеспечение электрической энергией, газом и паром; кондиционирование воздуха. </a:t>
            </a:r>
          </a:p>
          <a:p>
            <a:r>
              <a:rPr lang="ru-RU" sz="5600" dirty="0"/>
              <a:t>Раздел E. Водоснабжение; водоотведение, организация сбора и утилизации отходов, деятельность по ликвидации загрязнений. </a:t>
            </a:r>
          </a:p>
          <a:p>
            <a:r>
              <a:rPr lang="ru-RU" sz="5600" dirty="0"/>
              <a:t>Раздел F. Строительство. </a:t>
            </a:r>
          </a:p>
          <a:p>
            <a:r>
              <a:rPr lang="ru-RU" sz="5600" dirty="0"/>
              <a:t>Класс 45.2 раздела G. Техническое обслуживание и ремонт автотранспортных средств. </a:t>
            </a:r>
          </a:p>
          <a:p>
            <a:r>
              <a:rPr lang="ru-RU" sz="5600" dirty="0"/>
              <a:t>Раздел H. Транспортировка и хранение. </a:t>
            </a:r>
          </a:p>
          <a:p>
            <a:r>
              <a:rPr lang="ru-RU" sz="5600" dirty="0"/>
              <a:t>Раздел I. Деятельность гостиниц и предприятий общественного питания. </a:t>
            </a:r>
          </a:p>
          <a:p>
            <a:r>
              <a:rPr lang="ru-RU" sz="5600" dirty="0"/>
              <a:t>Раздел J. Деятельность в области информации и связи. </a:t>
            </a:r>
          </a:p>
          <a:p>
            <a:r>
              <a:rPr lang="ru-RU" sz="5600" dirty="0"/>
              <a:t>Классы 71, 72, 74, 75 раздела M. Деятельность профессиональная, научная и техническая. </a:t>
            </a:r>
          </a:p>
          <a:p>
            <a:r>
              <a:rPr lang="ru-RU" sz="5600" dirty="0"/>
              <a:t>Класс 79 раздела N. Деятельность туристических агентств и прочих организаций, предоставляющих услуги в сфере туризма (только в отношении внутреннего туризма)</a:t>
            </a:r>
          </a:p>
          <a:p>
            <a:r>
              <a:rPr lang="ru-RU" sz="5600" dirty="0"/>
              <a:t>Раздел P. Образование. </a:t>
            </a:r>
          </a:p>
          <a:p>
            <a:r>
              <a:rPr lang="ru-RU" sz="5600" dirty="0"/>
              <a:t>Раздел Q. Деятельность в области здравоохранения и социальных услуг. </a:t>
            </a:r>
          </a:p>
          <a:p>
            <a:r>
              <a:rPr lang="ru-RU" sz="5600" dirty="0"/>
              <a:t>Раздел R. Деятельность в области культуры, спорта, организации досуга и развлечений. </a:t>
            </a:r>
          </a:p>
          <a:p>
            <a:r>
              <a:rPr lang="ru-RU" sz="5600" dirty="0"/>
              <a:t>Классы 95 и 96 раздела S. Предоставление прочих видов услуг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rgbClr val="0070C0"/>
                </a:solidFill>
              </a:rPr>
              <a:t>Молодой предприниматель</a:t>
            </a:r>
          </a:p>
        </p:txBody>
      </p:sp>
    </p:spTree>
    <p:extLst>
      <p:ext uri="{BB962C8B-B14F-4D97-AF65-F5344CB8AC3E}">
        <p14:creationId xmlns:p14="http://schemas.microsoft.com/office/powerpoint/2010/main" val="34041900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70918" y="6533238"/>
            <a:ext cx="71977" cy="1426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52"/>
              </a:lnSpc>
            </a:pPr>
            <a:r>
              <a:rPr sz="1088" spc="9" dirty="0">
                <a:solidFill>
                  <a:srgbClr val="552112"/>
                </a:solidFill>
                <a:latin typeface="Calibri"/>
                <a:cs typeface="Calibri"/>
              </a:rPr>
              <a:t>1</a:t>
            </a:r>
            <a:endParaRPr sz="1088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868818" y="1698"/>
            <a:ext cx="6026747" cy="6853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4" name="object 4"/>
          <p:cNvSpPr/>
          <p:nvPr/>
        </p:nvSpPr>
        <p:spPr>
          <a:xfrm>
            <a:off x="1247607" y="3459999"/>
            <a:ext cx="3039170" cy="3395027"/>
          </a:xfrm>
          <a:custGeom>
            <a:avLst/>
            <a:gdLst/>
            <a:ahLst/>
            <a:cxnLst/>
            <a:rect l="l" t="t" r="r" b="b"/>
            <a:pathLst>
              <a:path w="3351529" h="3743959">
                <a:moveTo>
                  <a:pt x="0" y="0"/>
                </a:moveTo>
                <a:lnTo>
                  <a:pt x="0" y="1072605"/>
                </a:lnTo>
                <a:lnTo>
                  <a:pt x="22334" y="1073430"/>
                </a:lnTo>
                <a:lnTo>
                  <a:pt x="68253" y="1075971"/>
                </a:lnTo>
                <a:lnTo>
                  <a:pt x="114075" y="1079351"/>
                </a:lnTo>
                <a:lnTo>
                  <a:pt x="159788" y="1083568"/>
                </a:lnTo>
                <a:lnTo>
                  <a:pt x="205379" y="1088618"/>
                </a:lnTo>
                <a:lnTo>
                  <a:pt x="250833" y="1094499"/>
                </a:lnTo>
                <a:lnTo>
                  <a:pt x="296139" y="1101206"/>
                </a:lnTo>
                <a:lnTo>
                  <a:pt x="341282" y="1108738"/>
                </a:lnTo>
                <a:lnTo>
                  <a:pt x="386251" y="1117090"/>
                </a:lnTo>
                <a:lnTo>
                  <a:pt x="431030" y="1126261"/>
                </a:lnTo>
                <a:lnTo>
                  <a:pt x="475608" y="1136246"/>
                </a:lnTo>
                <a:lnTo>
                  <a:pt x="519971" y="1147043"/>
                </a:lnTo>
                <a:lnTo>
                  <a:pt x="564106" y="1158649"/>
                </a:lnTo>
                <a:lnTo>
                  <a:pt x="608000" y="1171061"/>
                </a:lnTo>
                <a:lnTo>
                  <a:pt x="651640" y="1184275"/>
                </a:lnTo>
                <a:lnTo>
                  <a:pt x="695011" y="1198288"/>
                </a:lnTo>
                <a:lnTo>
                  <a:pt x="738103" y="1213098"/>
                </a:lnTo>
                <a:lnTo>
                  <a:pt x="780900" y="1228701"/>
                </a:lnTo>
                <a:lnTo>
                  <a:pt x="823390" y="1245094"/>
                </a:lnTo>
                <a:lnTo>
                  <a:pt x="865560" y="1262275"/>
                </a:lnTo>
                <a:lnTo>
                  <a:pt x="907396" y="1280240"/>
                </a:lnTo>
                <a:lnTo>
                  <a:pt x="948886" y="1298985"/>
                </a:lnTo>
                <a:lnTo>
                  <a:pt x="990016" y="1318509"/>
                </a:lnTo>
                <a:lnTo>
                  <a:pt x="1030773" y="1338807"/>
                </a:lnTo>
                <a:lnTo>
                  <a:pt x="1071144" y="1359877"/>
                </a:lnTo>
                <a:lnTo>
                  <a:pt x="1111115" y="1381716"/>
                </a:lnTo>
                <a:lnTo>
                  <a:pt x="1150674" y="1404320"/>
                </a:lnTo>
                <a:lnTo>
                  <a:pt x="1189808" y="1427687"/>
                </a:lnTo>
                <a:lnTo>
                  <a:pt x="1228502" y="1451813"/>
                </a:lnTo>
                <a:lnTo>
                  <a:pt x="1266745" y="1476696"/>
                </a:lnTo>
                <a:lnTo>
                  <a:pt x="1304522" y="1502332"/>
                </a:lnTo>
                <a:lnTo>
                  <a:pt x="1341821" y="1528718"/>
                </a:lnTo>
                <a:lnTo>
                  <a:pt x="1378628" y="1555851"/>
                </a:lnTo>
                <a:lnTo>
                  <a:pt x="1414931" y="1583729"/>
                </a:lnTo>
                <a:lnTo>
                  <a:pt x="1450716" y="1612347"/>
                </a:lnTo>
                <a:lnTo>
                  <a:pt x="1485969" y="1641703"/>
                </a:lnTo>
                <a:lnTo>
                  <a:pt x="1520679" y="1671794"/>
                </a:lnTo>
                <a:lnTo>
                  <a:pt x="1554831" y="1702617"/>
                </a:lnTo>
                <a:lnTo>
                  <a:pt x="1588412" y="1734169"/>
                </a:lnTo>
                <a:lnTo>
                  <a:pt x="1621409" y="1766446"/>
                </a:lnTo>
                <a:lnTo>
                  <a:pt x="1653810" y="1799445"/>
                </a:lnTo>
                <a:lnTo>
                  <a:pt x="1685600" y="1833164"/>
                </a:lnTo>
                <a:lnTo>
                  <a:pt x="1716767" y="1867600"/>
                </a:lnTo>
                <a:lnTo>
                  <a:pt x="1747298" y="1902748"/>
                </a:lnTo>
                <a:lnTo>
                  <a:pt x="1777179" y="1938607"/>
                </a:lnTo>
                <a:lnTo>
                  <a:pt x="1806397" y="1975173"/>
                </a:lnTo>
                <a:lnTo>
                  <a:pt x="1834939" y="2012443"/>
                </a:lnTo>
                <a:lnTo>
                  <a:pt x="1862792" y="2050414"/>
                </a:lnTo>
                <a:lnTo>
                  <a:pt x="1889942" y="2089083"/>
                </a:lnTo>
                <a:lnTo>
                  <a:pt x="1916377" y="2128447"/>
                </a:lnTo>
                <a:lnTo>
                  <a:pt x="1942083" y="2168502"/>
                </a:lnTo>
                <a:lnTo>
                  <a:pt x="1967238" y="2209571"/>
                </a:lnTo>
                <a:lnTo>
                  <a:pt x="1991389" y="2250941"/>
                </a:lnTo>
                <a:lnTo>
                  <a:pt x="2014540" y="2292598"/>
                </a:lnTo>
                <a:lnTo>
                  <a:pt x="2036695" y="2334530"/>
                </a:lnTo>
                <a:lnTo>
                  <a:pt x="2057857" y="2376724"/>
                </a:lnTo>
                <a:lnTo>
                  <a:pt x="2078029" y="2419166"/>
                </a:lnTo>
                <a:lnTo>
                  <a:pt x="2097216" y="2461843"/>
                </a:lnTo>
                <a:lnTo>
                  <a:pt x="2115419" y="2504742"/>
                </a:lnTo>
                <a:lnTo>
                  <a:pt x="2132644" y="2547851"/>
                </a:lnTo>
                <a:lnTo>
                  <a:pt x="2148893" y="2591156"/>
                </a:lnTo>
                <a:lnTo>
                  <a:pt x="2164170" y="2634643"/>
                </a:lnTo>
                <a:lnTo>
                  <a:pt x="2178479" y="2678301"/>
                </a:lnTo>
                <a:lnTo>
                  <a:pt x="2191822" y="2722115"/>
                </a:lnTo>
                <a:lnTo>
                  <a:pt x="2204203" y="2766073"/>
                </a:lnTo>
                <a:lnTo>
                  <a:pt x="2215627" y="2810162"/>
                </a:lnTo>
                <a:lnTo>
                  <a:pt x="2226095" y="2854368"/>
                </a:lnTo>
                <a:lnTo>
                  <a:pt x="2235612" y="2898678"/>
                </a:lnTo>
                <a:lnTo>
                  <a:pt x="2244181" y="2943080"/>
                </a:lnTo>
                <a:lnTo>
                  <a:pt x="2251806" y="2987560"/>
                </a:lnTo>
                <a:lnTo>
                  <a:pt x="2258490" y="3032105"/>
                </a:lnTo>
                <a:lnTo>
                  <a:pt x="2264236" y="3076702"/>
                </a:lnTo>
                <a:lnTo>
                  <a:pt x="2269048" y="3121338"/>
                </a:lnTo>
                <a:lnTo>
                  <a:pt x="2272930" y="3166000"/>
                </a:lnTo>
                <a:lnTo>
                  <a:pt x="2275885" y="3210674"/>
                </a:lnTo>
                <a:lnTo>
                  <a:pt x="2277916" y="3255348"/>
                </a:lnTo>
                <a:lnTo>
                  <a:pt x="2279027" y="3300009"/>
                </a:lnTo>
                <a:lnTo>
                  <a:pt x="2279222" y="3344643"/>
                </a:lnTo>
                <a:lnTo>
                  <a:pt x="2278503" y="3389238"/>
                </a:lnTo>
                <a:lnTo>
                  <a:pt x="2276874" y="3433780"/>
                </a:lnTo>
                <a:lnTo>
                  <a:pt x="2274339" y="3478256"/>
                </a:lnTo>
                <a:lnTo>
                  <a:pt x="2270902" y="3522653"/>
                </a:lnTo>
                <a:lnTo>
                  <a:pt x="2266565" y="3566958"/>
                </a:lnTo>
                <a:lnTo>
                  <a:pt x="2261332" y="3611158"/>
                </a:lnTo>
                <a:lnTo>
                  <a:pt x="2255207" y="3655240"/>
                </a:lnTo>
                <a:lnTo>
                  <a:pt x="2248193" y="3699190"/>
                </a:lnTo>
                <a:lnTo>
                  <a:pt x="2240206" y="3743428"/>
                </a:lnTo>
                <a:lnTo>
                  <a:pt x="3325232" y="3743428"/>
                </a:lnTo>
                <a:lnTo>
                  <a:pt x="3333019" y="3677162"/>
                </a:lnTo>
                <a:lnTo>
                  <a:pt x="3337408" y="3632935"/>
                </a:lnTo>
                <a:lnTo>
                  <a:pt x="3341196" y="3588658"/>
                </a:lnTo>
                <a:lnTo>
                  <a:pt x="3344383" y="3544336"/>
                </a:lnTo>
                <a:lnTo>
                  <a:pt x="3346969" y="3499977"/>
                </a:lnTo>
                <a:lnTo>
                  <a:pt x="3348952" y="3455587"/>
                </a:lnTo>
                <a:lnTo>
                  <a:pt x="3350331" y="3411171"/>
                </a:lnTo>
                <a:lnTo>
                  <a:pt x="3351108" y="3366737"/>
                </a:lnTo>
                <a:lnTo>
                  <a:pt x="3351279" y="3322289"/>
                </a:lnTo>
                <a:lnTo>
                  <a:pt x="3350846" y="3277836"/>
                </a:lnTo>
                <a:lnTo>
                  <a:pt x="3349807" y="3233381"/>
                </a:lnTo>
                <a:lnTo>
                  <a:pt x="3348162" y="3188933"/>
                </a:lnTo>
                <a:lnTo>
                  <a:pt x="3345910" y="3144497"/>
                </a:lnTo>
                <a:lnTo>
                  <a:pt x="3343049" y="3100080"/>
                </a:lnTo>
                <a:lnTo>
                  <a:pt x="3339581" y="3055687"/>
                </a:lnTo>
                <a:lnTo>
                  <a:pt x="3335504" y="3011325"/>
                </a:lnTo>
                <a:lnTo>
                  <a:pt x="3330817" y="2967000"/>
                </a:lnTo>
                <a:lnTo>
                  <a:pt x="3325519" y="2922718"/>
                </a:lnTo>
                <a:lnTo>
                  <a:pt x="3319611" y="2878486"/>
                </a:lnTo>
                <a:lnTo>
                  <a:pt x="3313091" y="2834309"/>
                </a:lnTo>
                <a:lnTo>
                  <a:pt x="3305958" y="2790195"/>
                </a:lnTo>
                <a:lnTo>
                  <a:pt x="3298213" y="2746149"/>
                </a:lnTo>
                <a:lnTo>
                  <a:pt x="3289854" y="2702177"/>
                </a:lnTo>
                <a:lnTo>
                  <a:pt x="3280881" y="2658286"/>
                </a:lnTo>
                <a:lnTo>
                  <a:pt x="3271292" y="2614482"/>
                </a:lnTo>
                <a:lnTo>
                  <a:pt x="3261089" y="2570771"/>
                </a:lnTo>
                <a:lnTo>
                  <a:pt x="3250268" y="2527160"/>
                </a:lnTo>
                <a:lnTo>
                  <a:pt x="3238831" y="2483654"/>
                </a:lnTo>
                <a:lnTo>
                  <a:pt x="3226777" y="2440260"/>
                </a:lnTo>
                <a:lnTo>
                  <a:pt x="3214104" y="2396984"/>
                </a:lnTo>
                <a:lnTo>
                  <a:pt x="3200812" y="2353832"/>
                </a:lnTo>
                <a:lnTo>
                  <a:pt x="3186900" y="2310811"/>
                </a:lnTo>
                <a:lnTo>
                  <a:pt x="3172368" y="2267926"/>
                </a:lnTo>
                <a:lnTo>
                  <a:pt x="3157216" y="2225185"/>
                </a:lnTo>
                <a:lnTo>
                  <a:pt x="3141442" y="2182593"/>
                </a:lnTo>
                <a:lnTo>
                  <a:pt x="3125045" y="2140156"/>
                </a:lnTo>
                <a:lnTo>
                  <a:pt x="3108026" y="2097881"/>
                </a:lnTo>
                <a:lnTo>
                  <a:pt x="3090383" y="2055774"/>
                </a:lnTo>
                <a:lnTo>
                  <a:pt x="3072116" y="2013840"/>
                </a:lnTo>
                <a:lnTo>
                  <a:pt x="3053224" y="1972088"/>
                </a:lnTo>
                <a:lnTo>
                  <a:pt x="3033706" y="1930521"/>
                </a:lnTo>
                <a:lnTo>
                  <a:pt x="3013563" y="1889148"/>
                </a:lnTo>
                <a:lnTo>
                  <a:pt x="2992792" y="1847974"/>
                </a:lnTo>
                <a:lnTo>
                  <a:pt x="2971394" y="1807005"/>
                </a:lnTo>
                <a:lnTo>
                  <a:pt x="2949368" y="1766247"/>
                </a:lnTo>
                <a:lnTo>
                  <a:pt x="2926712" y="1725707"/>
                </a:lnTo>
                <a:lnTo>
                  <a:pt x="2903428" y="1685391"/>
                </a:lnTo>
                <a:lnTo>
                  <a:pt x="2879513" y="1645306"/>
                </a:lnTo>
                <a:lnTo>
                  <a:pt x="2854967" y="1605456"/>
                </a:lnTo>
                <a:lnTo>
                  <a:pt x="2829790" y="1565850"/>
                </a:lnTo>
                <a:lnTo>
                  <a:pt x="2803981" y="1526492"/>
                </a:lnTo>
                <a:lnTo>
                  <a:pt x="2777539" y="1487389"/>
                </a:lnTo>
                <a:lnTo>
                  <a:pt x="2750464" y="1448548"/>
                </a:lnTo>
                <a:lnTo>
                  <a:pt x="2722754" y="1409974"/>
                </a:lnTo>
                <a:lnTo>
                  <a:pt x="2694409" y="1371674"/>
                </a:lnTo>
                <a:lnTo>
                  <a:pt x="2665430" y="1333654"/>
                </a:lnTo>
                <a:lnTo>
                  <a:pt x="2635814" y="1295920"/>
                </a:lnTo>
                <a:lnTo>
                  <a:pt x="2605561" y="1258479"/>
                </a:lnTo>
                <a:lnTo>
                  <a:pt x="2574671" y="1221336"/>
                </a:lnTo>
                <a:lnTo>
                  <a:pt x="2543516" y="1184928"/>
                </a:lnTo>
                <a:lnTo>
                  <a:pt x="2511940" y="1149058"/>
                </a:lnTo>
                <a:lnTo>
                  <a:pt x="2479950" y="1113725"/>
                </a:lnTo>
                <a:lnTo>
                  <a:pt x="2447552" y="1078932"/>
                </a:lnTo>
                <a:lnTo>
                  <a:pt x="2414752" y="1044678"/>
                </a:lnTo>
                <a:lnTo>
                  <a:pt x="2381557" y="1010965"/>
                </a:lnTo>
                <a:lnTo>
                  <a:pt x="2347972" y="977792"/>
                </a:lnTo>
                <a:lnTo>
                  <a:pt x="2314004" y="945160"/>
                </a:lnTo>
                <a:lnTo>
                  <a:pt x="2279659" y="913070"/>
                </a:lnTo>
                <a:lnTo>
                  <a:pt x="2244944" y="881523"/>
                </a:lnTo>
                <a:lnTo>
                  <a:pt x="2209864" y="850519"/>
                </a:lnTo>
                <a:lnTo>
                  <a:pt x="2174427" y="820058"/>
                </a:lnTo>
                <a:lnTo>
                  <a:pt x="2138637" y="790142"/>
                </a:lnTo>
                <a:lnTo>
                  <a:pt x="2102502" y="760770"/>
                </a:lnTo>
                <a:lnTo>
                  <a:pt x="2066028" y="731944"/>
                </a:lnTo>
                <a:lnTo>
                  <a:pt x="2029221" y="703664"/>
                </a:lnTo>
                <a:lnTo>
                  <a:pt x="1992087" y="675930"/>
                </a:lnTo>
                <a:lnTo>
                  <a:pt x="1954632" y="648744"/>
                </a:lnTo>
                <a:lnTo>
                  <a:pt x="1916864" y="622105"/>
                </a:lnTo>
                <a:lnTo>
                  <a:pt x="1878787" y="596014"/>
                </a:lnTo>
                <a:lnTo>
                  <a:pt x="1840409" y="570473"/>
                </a:lnTo>
                <a:lnTo>
                  <a:pt x="1801735" y="545481"/>
                </a:lnTo>
                <a:lnTo>
                  <a:pt x="1762772" y="521039"/>
                </a:lnTo>
                <a:lnTo>
                  <a:pt x="1723526" y="497148"/>
                </a:lnTo>
                <a:lnTo>
                  <a:pt x="1684004" y="473808"/>
                </a:lnTo>
                <a:lnTo>
                  <a:pt x="1644211" y="451020"/>
                </a:lnTo>
                <a:lnTo>
                  <a:pt x="1604154" y="428784"/>
                </a:lnTo>
                <a:lnTo>
                  <a:pt x="1563839" y="407102"/>
                </a:lnTo>
                <a:lnTo>
                  <a:pt x="1523272" y="385973"/>
                </a:lnTo>
                <a:lnTo>
                  <a:pt x="1482461" y="365398"/>
                </a:lnTo>
                <a:lnTo>
                  <a:pt x="1441410" y="345378"/>
                </a:lnTo>
                <a:lnTo>
                  <a:pt x="1400126" y="325913"/>
                </a:lnTo>
                <a:lnTo>
                  <a:pt x="1358616" y="307005"/>
                </a:lnTo>
                <a:lnTo>
                  <a:pt x="1316885" y="288652"/>
                </a:lnTo>
                <a:lnTo>
                  <a:pt x="1274940" y="270858"/>
                </a:lnTo>
                <a:lnTo>
                  <a:pt x="1232788" y="253620"/>
                </a:lnTo>
                <a:lnTo>
                  <a:pt x="1190434" y="236941"/>
                </a:lnTo>
                <a:lnTo>
                  <a:pt x="1147885" y="220822"/>
                </a:lnTo>
                <a:lnTo>
                  <a:pt x="1105147" y="205261"/>
                </a:lnTo>
                <a:lnTo>
                  <a:pt x="1062226" y="190261"/>
                </a:lnTo>
                <a:lnTo>
                  <a:pt x="1019129" y="175821"/>
                </a:lnTo>
                <a:lnTo>
                  <a:pt x="975861" y="161943"/>
                </a:lnTo>
                <a:lnTo>
                  <a:pt x="932430" y="148626"/>
                </a:lnTo>
                <a:lnTo>
                  <a:pt x="888840" y="135872"/>
                </a:lnTo>
                <a:lnTo>
                  <a:pt x="845100" y="123681"/>
                </a:lnTo>
                <a:lnTo>
                  <a:pt x="801214" y="112053"/>
                </a:lnTo>
                <a:lnTo>
                  <a:pt x="757189" y="100990"/>
                </a:lnTo>
                <a:lnTo>
                  <a:pt x="713032" y="90491"/>
                </a:lnTo>
                <a:lnTo>
                  <a:pt x="668748" y="80558"/>
                </a:lnTo>
                <a:lnTo>
                  <a:pt x="624345" y="71191"/>
                </a:lnTo>
                <a:lnTo>
                  <a:pt x="579827" y="62390"/>
                </a:lnTo>
                <a:lnTo>
                  <a:pt x="535202" y="54156"/>
                </a:lnTo>
                <a:lnTo>
                  <a:pt x="490475" y="46491"/>
                </a:lnTo>
                <a:lnTo>
                  <a:pt x="445653" y="39393"/>
                </a:lnTo>
                <a:lnTo>
                  <a:pt x="400743" y="32865"/>
                </a:lnTo>
                <a:lnTo>
                  <a:pt x="355750" y="26905"/>
                </a:lnTo>
                <a:lnTo>
                  <a:pt x="310681" y="21516"/>
                </a:lnTo>
                <a:lnTo>
                  <a:pt x="265541" y="16698"/>
                </a:lnTo>
                <a:lnTo>
                  <a:pt x="220338" y="12451"/>
                </a:lnTo>
                <a:lnTo>
                  <a:pt x="175078" y="8776"/>
                </a:lnTo>
                <a:lnTo>
                  <a:pt x="129766" y="5673"/>
                </a:lnTo>
                <a:lnTo>
                  <a:pt x="84409" y="3143"/>
                </a:lnTo>
                <a:lnTo>
                  <a:pt x="39013" y="1186"/>
                </a:lnTo>
                <a:lnTo>
                  <a:pt x="0" y="0"/>
                </a:lnTo>
                <a:close/>
              </a:path>
            </a:pathLst>
          </a:custGeom>
          <a:solidFill>
            <a:srgbClr val="F7F1E4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5" name="object 5"/>
          <p:cNvSpPr/>
          <p:nvPr/>
        </p:nvSpPr>
        <p:spPr>
          <a:xfrm>
            <a:off x="9915290" y="4780216"/>
            <a:ext cx="1028181" cy="11967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8" name="object 8"/>
          <p:cNvSpPr/>
          <p:nvPr/>
        </p:nvSpPr>
        <p:spPr>
          <a:xfrm>
            <a:off x="10327116" y="6423370"/>
            <a:ext cx="513054" cy="345491"/>
          </a:xfrm>
          <a:custGeom>
            <a:avLst/>
            <a:gdLst/>
            <a:ahLst/>
            <a:cxnLst/>
            <a:rect l="l" t="t" r="r" b="b"/>
            <a:pathLst>
              <a:path w="565784" h="381000">
                <a:moveTo>
                  <a:pt x="565403" y="0"/>
                </a:moveTo>
                <a:lnTo>
                  <a:pt x="0" y="0"/>
                </a:lnTo>
                <a:lnTo>
                  <a:pt x="0" y="381000"/>
                </a:lnTo>
                <a:lnTo>
                  <a:pt x="565403" y="381000"/>
                </a:lnTo>
                <a:lnTo>
                  <a:pt x="5654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9" name="object 9"/>
          <p:cNvSpPr/>
          <p:nvPr/>
        </p:nvSpPr>
        <p:spPr>
          <a:xfrm>
            <a:off x="7048406" y="2987274"/>
            <a:ext cx="262573" cy="409983"/>
          </a:xfrm>
          <a:custGeom>
            <a:avLst/>
            <a:gdLst/>
            <a:ahLst/>
            <a:cxnLst/>
            <a:rect l="l" t="t" r="r" b="b"/>
            <a:pathLst>
              <a:path w="289559" h="452120">
                <a:moveTo>
                  <a:pt x="144762" y="0"/>
                </a:moveTo>
                <a:lnTo>
                  <a:pt x="0" y="144206"/>
                </a:lnTo>
                <a:lnTo>
                  <a:pt x="144762" y="451599"/>
                </a:lnTo>
                <a:lnTo>
                  <a:pt x="289536" y="144206"/>
                </a:lnTo>
                <a:lnTo>
                  <a:pt x="144762" y="0"/>
                </a:lnTo>
                <a:close/>
              </a:path>
            </a:pathLst>
          </a:custGeom>
          <a:solidFill>
            <a:srgbClr val="EC523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0" name="object 10"/>
          <p:cNvSpPr/>
          <p:nvPr/>
        </p:nvSpPr>
        <p:spPr>
          <a:xfrm>
            <a:off x="6793260" y="1803412"/>
            <a:ext cx="774476" cy="1190793"/>
          </a:xfrm>
          <a:custGeom>
            <a:avLst/>
            <a:gdLst/>
            <a:ahLst/>
            <a:cxnLst/>
            <a:rect l="l" t="t" r="r" b="b"/>
            <a:pathLst>
              <a:path w="854075" h="1313179">
                <a:moveTo>
                  <a:pt x="426878" y="0"/>
                </a:moveTo>
                <a:lnTo>
                  <a:pt x="376458" y="29222"/>
                </a:lnTo>
                <a:lnTo>
                  <a:pt x="314714" y="70800"/>
                </a:lnTo>
                <a:lnTo>
                  <a:pt x="278763" y="97885"/>
                </a:lnTo>
                <a:lnTo>
                  <a:pt x="240920" y="129017"/>
                </a:lnTo>
                <a:lnTo>
                  <a:pt x="202304" y="164087"/>
                </a:lnTo>
                <a:lnTo>
                  <a:pt x="164037" y="202983"/>
                </a:lnTo>
                <a:lnTo>
                  <a:pt x="127238" y="245594"/>
                </a:lnTo>
                <a:lnTo>
                  <a:pt x="93026" y="291808"/>
                </a:lnTo>
                <a:lnTo>
                  <a:pt x="62524" y="341514"/>
                </a:lnTo>
                <a:lnTo>
                  <a:pt x="36850" y="394601"/>
                </a:lnTo>
                <a:lnTo>
                  <a:pt x="17124" y="450957"/>
                </a:lnTo>
                <a:lnTo>
                  <a:pt x="4467" y="510472"/>
                </a:lnTo>
                <a:lnTo>
                  <a:pt x="0" y="573035"/>
                </a:lnTo>
                <a:lnTo>
                  <a:pt x="36540" y="811936"/>
                </a:lnTo>
                <a:lnTo>
                  <a:pt x="116929" y="1052618"/>
                </a:lnTo>
                <a:lnTo>
                  <a:pt x="197318" y="1238513"/>
                </a:lnTo>
                <a:lnTo>
                  <a:pt x="233858" y="1313049"/>
                </a:lnTo>
                <a:lnTo>
                  <a:pt x="426878" y="1111923"/>
                </a:lnTo>
                <a:lnTo>
                  <a:pt x="711191" y="1111923"/>
                </a:lnTo>
                <a:lnTo>
                  <a:pt x="736836" y="1052619"/>
                </a:lnTo>
                <a:lnTo>
                  <a:pt x="761393" y="979090"/>
                </a:lnTo>
                <a:lnTo>
                  <a:pt x="296962" y="979090"/>
                </a:lnTo>
                <a:lnTo>
                  <a:pt x="292069" y="962415"/>
                </a:lnTo>
                <a:lnTo>
                  <a:pt x="267144" y="882101"/>
                </a:lnTo>
                <a:lnTo>
                  <a:pt x="251027" y="825399"/>
                </a:lnTo>
                <a:lnTo>
                  <a:pt x="235084" y="762293"/>
                </a:lnTo>
                <a:lnTo>
                  <a:pt x="221273" y="696250"/>
                </a:lnTo>
                <a:lnTo>
                  <a:pt x="211550" y="630740"/>
                </a:lnTo>
                <a:lnTo>
                  <a:pt x="207874" y="569231"/>
                </a:lnTo>
                <a:lnTo>
                  <a:pt x="214896" y="503065"/>
                </a:lnTo>
                <a:lnTo>
                  <a:pt x="233802" y="443797"/>
                </a:lnTo>
                <a:lnTo>
                  <a:pt x="261354" y="391583"/>
                </a:lnTo>
                <a:lnTo>
                  <a:pt x="294313" y="346582"/>
                </a:lnTo>
                <a:lnTo>
                  <a:pt x="329442" y="308951"/>
                </a:lnTo>
                <a:lnTo>
                  <a:pt x="363501" y="278848"/>
                </a:lnTo>
                <a:lnTo>
                  <a:pt x="415457" y="241857"/>
                </a:lnTo>
                <a:lnTo>
                  <a:pt x="426878" y="235285"/>
                </a:lnTo>
                <a:lnTo>
                  <a:pt x="717621" y="235285"/>
                </a:lnTo>
                <a:lnTo>
                  <a:pt x="689725" y="202983"/>
                </a:lnTo>
                <a:lnTo>
                  <a:pt x="651458" y="164088"/>
                </a:lnTo>
                <a:lnTo>
                  <a:pt x="612843" y="129018"/>
                </a:lnTo>
                <a:lnTo>
                  <a:pt x="575000" y="97885"/>
                </a:lnTo>
                <a:lnTo>
                  <a:pt x="539048" y="70800"/>
                </a:lnTo>
                <a:lnTo>
                  <a:pt x="506109" y="47876"/>
                </a:lnTo>
                <a:lnTo>
                  <a:pt x="453749" y="14951"/>
                </a:lnTo>
                <a:lnTo>
                  <a:pt x="436567" y="5173"/>
                </a:lnTo>
                <a:lnTo>
                  <a:pt x="426878" y="0"/>
                </a:lnTo>
                <a:close/>
              </a:path>
              <a:path w="854075" h="1313179">
                <a:moveTo>
                  <a:pt x="711191" y="1111923"/>
                </a:moveTo>
                <a:lnTo>
                  <a:pt x="426878" y="1111923"/>
                </a:lnTo>
                <a:lnTo>
                  <a:pt x="619911" y="1313049"/>
                </a:lnTo>
                <a:lnTo>
                  <a:pt x="656450" y="1238513"/>
                </a:lnTo>
                <a:lnTo>
                  <a:pt x="711191" y="1111923"/>
                </a:lnTo>
                <a:close/>
              </a:path>
              <a:path w="854075" h="1313179">
                <a:moveTo>
                  <a:pt x="426878" y="846270"/>
                </a:moveTo>
                <a:lnTo>
                  <a:pt x="296962" y="979090"/>
                </a:lnTo>
                <a:lnTo>
                  <a:pt x="553086" y="979090"/>
                </a:lnTo>
                <a:lnTo>
                  <a:pt x="426878" y="846270"/>
                </a:lnTo>
                <a:close/>
              </a:path>
              <a:path w="854075" h="1313179">
                <a:moveTo>
                  <a:pt x="717621" y="235285"/>
                </a:moveTo>
                <a:lnTo>
                  <a:pt x="426878" y="235285"/>
                </a:lnTo>
                <a:lnTo>
                  <a:pt x="438299" y="241857"/>
                </a:lnTo>
                <a:lnTo>
                  <a:pt x="460505" y="256431"/>
                </a:lnTo>
                <a:lnTo>
                  <a:pt x="524319" y="308951"/>
                </a:lnTo>
                <a:lnTo>
                  <a:pt x="559450" y="346582"/>
                </a:lnTo>
                <a:lnTo>
                  <a:pt x="592411" y="391584"/>
                </a:lnTo>
                <a:lnTo>
                  <a:pt x="619965" y="443797"/>
                </a:lnTo>
                <a:lnTo>
                  <a:pt x="638872" y="503066"/>
                </a:lnTo>
                <a:lnTo>
                  <a:pt x="645894" y="569231"/>
                </a:lnTo>
                <a:lnTo>
                  <a:pt x="642211" y="630740"/>
                </a:lnTo>
                <a:lnTo>
                  <a:pt x="632438" y="696250"/>
                </a:lnTo>
                <a:lnTo>
                  <a:pt x="618488" y="762293"/>
                </a:lnTo>
                <a:lnTo>
                  <a:pt x="602276" y="825399"/>
                </a:lnTo>
                <a:lnTo>
                  <a:pt x="585716" y="882101"/>
                </a:lnTo>
                <a:lnTo>
                  <a:pt x="570721" y="928929"/>
                </a:lnTo>
                <a:lnTo>
                  <a:pt x="553086" y="979090"/>
                </a:lnTo>
                <a:lnTo>
                  <a:pt x="761393" y="979090"/>
                </a:lnTo>
                <a:lnTo>
                  <a:pt x="817221" y="811936"/>
                </a:lnTo>
                <a:lnTo>
                  <a:pt x="853760" y="573035"/>
                </a:lnTo>
                <a:lnTo>
                  <a:pt x="849292" y="510473"/>
                </a:lnTo>
                <a:lnTo>
                  <a:pt x="836636" y="450958"/>
                </a:lnTo>
                <a:lnTo>
                  <a:pt x="816911" y="394601"/>
                </a:lnTo>
                <a:lnTo>
                  <a:pt x="791237" y="341514"/>
                </a:lnTo>
                <a:lnTo>
                  <a:pt x="760735" y="291808"/>
                </a:lnTo>
                <a:lnTo>
                  <a:pt x="726524" y="245594"/>
                </a:lnTo>
                <a:lnTo>
                  <a:pt x="717621" y="235285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1" name="object 11"/>
          <p:cNvSpPr/>
          <p:nvPr/>
        </p:nvSpPr>
        <p:spPr>
          <a:xfrm>
            <a:off x="7435503" y="1672651"/>
            <a:ext cx="262573" cy="268907"/>
          </a:xfrm>
          <a:custGeom>
            <a:avLst/>
            <a:gdLst/>
            <a:ahLst/>
            <a:cxnLst/>
            <a:rect l="l" t="t" r="r" b="b"/>
            <a:pathLst>
              <a:path w="289559" h="296544">
                <a:moveTo>
                  <a:pt x="144762" y="0"/>
                </a:moveTo>
                <a:lnTo>
                  <a:pt x="0" y="148061"/>
                </a:lnTo>
                <a:lnTo>
                  <a:pt x="144762" y="295995"/>
                </a:lnTo>
                <a:lnTo>
                  <a:pt x="289536" y="148061"/>
                </a:lnTo>
                <a:lnTo>
                  <a:pt x="144762" y="0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2" name="object 12"/>
          <p:cNvSpPr/>
          <p:nvPr/>
        </p:nvSpPr>
        <p:spPr>
          <a:xfrm>
            <a:off x="7092166" y="2223290"/>
            <a:ext cx="178393" cy="18584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4" name="object 14"/>
          <p:cNvSpPr txBox="1"/>
          <p:nvPr/>
        </p:nvSpPr>
        <p:spPr>
          <a:xfrm>
            <a:off x="1610951" y="4417708"/>
            <a:ext cx="6271240" cy="1461079"/>
          </a:xfrm>
          <a:prstGeom prst="rect">
            <a:avLst/>
          </a:prstGeom>
        </p:spPr>
        <p:txBody>
          <a:bodyPr vert="horz" wrap="square" lIns="0" tIns="30518" rIns="0" bIns="0" rtlCol="0">
            <a:spAutoFit/>
          </a:bodyPr>
          <a:lstStyle/>
          <a:p>
            <a:pPr>
              <a:spcBef>
                <a:spcPts val="32"/>
              </a:spcBef>
            </a:pPr>
            <a:endParaRPr lang="ru-RU" sz="2131" dirty="0">
              <a:latin typeface="Arial"/>
              <a:cs typeface="Arial"/>
            </a:endParaRPr>
          </a:p>
          <a:p>
            <a:pPr>
              <a:spcBef>
                <a:spcPts val="32"/>
              </a:spcBef>
            </a:pPr>
            <a:endParaRPr lang="ru-RU" sz="2131" dirty="0">
              <a:latin typeface="Arial"/>
              <a:cs typeface="Arial"/>
            </a:endParaRPr>
          </a:p>
          <a:p>
            <a:pPr>
              <a:spcBef>
                <a:spcPts val="14"/>
              </a:spcBef>
            </a:pPr>
            <a:endParaRPr sz="2040" dirty="0">
              <a:latin typeface="Arial"/>
              <a:cs typeface="Arial"/>
            </a:endParaRPr>
          </a:p>
          <a:p>
            <a:pPr marL="11516" marR="4495987">
              <a:lnSpc>
                <a:spcPct val="107100"/>
              </a:lnSpc>
            </a:pPr>
            <a:br>
              <a:rPr lang="ru-RU" sz="1451" b="1" spc="-5" dirty="0">
                <a:solidFill>
                  <a:srgbClr val="EC5238"/>
                </a:solidFill>
                <a:latin typeface="Arial"/>
                <a:cs typeface="Arial"/>
              </a:rPr>
            </a:br>
            <a:endParaRPr sz="1451" dirty="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1534668" y="0"/>
                </a:moveTo>
                <a:lnTo>
                  <a:pt x="0" y="0"/>
                </a:lnTo>
                <a:lnTo>
                  <a:pt x="0" y="525779"/>
                </a:lnTo>
                <a:lnTo>
                  <a:pt x="1534668" y="525779"/>
                </a:lnTo>
                <a:lnTo>
                  <a:pt x="15346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6" name="object 16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0" y="525779"/>
                </a:moveTo>
                <a:lnTo>
                  <a:pt x="1534668" y="525779"/>
                </a:lnTo>
                <a:lnTo>
                  <a:pt x="1534668" y="0"/>
                </a:lnTo>
                <a:lnTo>
                  <a:pt x="0" y="0"/>
                </a:lnTo>
                <a:lnTo>
                  <a:pt x="0" y="525779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21" name="Title 9">
            <a:extLst>
              <a:ext uri="{FF2B5EF4-FFF2-40B4-BE49-F238E27FC236}">
                <a16:creationId xmlns:a16="http://schemas.microsoft.com/office/drawing/2014/main" id="{CE16DE3F-B598-42DA-A39B-748F9F82DC98}"/>
              </a:ext>
            </a:extLst>
          </p:cNvPr>
          <p:cNvSpPr txBox="1">
            <a:spLocks/>
          </p:cNvSpPr>
          <p:nvPr/>
        </p:nvSpPr>
        <p:spPr>
          <a:xfrm>
            <a:off x="642100" y="3490909"/>
            <a:ext cx="8077717" cy="146986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endParaRPr lang="ru-RU" sz="3627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ctr"/>
            <a:r>
              <a:rPr lang="ru-RU" sz="1814" b="1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                                     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5D6F2C1-565D-4910-8C14-2F567966404E}"/>
              </a:ext>
            </a:extLst>
          </p:cNvPr>
          <p:cNvSpPr txBox="1"/>
          <p:nvPr/>
        </p:nvSpPr>
        <p:spPr>
          <a:xfrm>
            <a:off x="454190" y="2142443"/>
            <a:ext cx="9872925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endParaRPr lang="ru-RU" sz="6000" b="1" dirty="0">
              <a:solidFill>
                <a:schemeClr val="accent2">
                  <a:lumMod val="50000"/>
                </a:schemeClr>
              </a:solidFill>
              <a:latin typeface="MyriadPro-SemiCn"/>
            </a:endParaRPr>
          </a:p>
          <a:p>
            <a:pPr algn="ctr"/>
            <a:r>
              <a:rPr lang="ru-RU" sz="6000" b="1" dirty="0">
                <a:solidFill>
                  <a:schemeClr val="accent2">
                    <a:lumMod val="50000"/>
                  </a:schemeClr>
                </a:solidFill>
                <a:latin typeface="MyriadPro-SemiCn"/>
              </a:rPr>
              <a:t>Условия предоставления гранта</a:t>
            </a:r>
          </a:p>
        </p:txBody>
      </p:sp>
      <p:pic>
        <p:nvPicPr>
          <p:cNvPr id="1026" name="Picture 2" descr="Поддержка по национальному проекту «Малое и среднее предпринимательство» |  Карьера и бизнес | Деньги | Аргументы и Факты">
            <a:extLst>
              <a:ext uri="{FF2B5EF4-FFF2-40B4-BE49-F238E27FC236}">
                <a16:creationId xmlns:a16="http://schemas.microsoft.com/office/drawing/2014/main" id="{00A59270-F22E-9C5C-6F01-7E78ABAF8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320" y="233552"/>
            <a:ext cx="1986574" cy="147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Малый и средний бизнес Томской области / Портал внешнеэкономической  информации Томской области">
            <a:extLst>
              <a:ext uri="{FF2B5EF4-FFF2-40B4-BE49-F238E27FC236}">
                <a16:creationId xmlns:a16="http://schemas.microsoft.com/office/drawing/2014/main" id="{966D59D4-0E6B-4BB0-E73F-93914AFC9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290" y="26417"/>
            <a:ext cx="1621708" cy="121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601992B-90E6-8022-4CBC-77886E9D077C}"/>
              </a:ext>
            </a:extLst>
          </p:cNvPr>
          <p:cNvSpPr txBox="1"/>
          <p:nvPr/>
        </p:nvSpPr>
        <p:spPr>
          <a:xfrm>
            <a:off x="2228411" y="443906"/>
            <a:ext cx="4058976" cy="15992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829178"/>
            <a:endParaRPr lang="ru-RU" sz="1632" b="1" dirty="0">
              <a:solidFill>
                <a:srgbClr val="C0504D">
                  <a:lumMod val="50000"/>
                </a:srgbClr>
              </a:solidFill>
              <a:latin typeface="MyriadPro-SemiCn"/>
            </a:endParaRPr>
          </a:p>
          <a:p>
            <a:pPr defTabSz="829178"/>
            <a:endParaRPr lang="ru-RU" sz="1632" b="1" dirty="0">
              <a:solidFill>
                <a:srgbClr val="C0504D">
                  <a:lumMod val="50000"/>
                </a:srgbClr>
              </a:solidFill>
              <a:latin typeface="MyriadPro-SemiCn"/>
            </a:endParaRPr>
          </a:p>
          <a:p>
            <a:pPr defTabSz="829178"/>
            <a:endParaRPr lang="ru-RU" sz="1632" b="1" dirty="0">
              <a:solidFill>
                <a:srgbClr val="C0504D">
                  <a:lumMod val="50000"/>
                </a:srgbClr>
              </a:solidFill>
              <a:latin typeface="MyriadPro-SemiCn"/>
            </a:endParaRPr>
          </a:p>
          <a:p>
            <a:pPr defTabSz="829178"/>
            <a:r>
              <a:rPr lang="ru-RU" sz="1632" b="1" dirty="0">
                <a:solidFill>
                  <a:srgbClr val="C0504D">
                    <a:lumMod val="50000"/>
                  </a:srgbClr>
                </a:solidFill>
                <a:latin typeface="MyriadPro-SemiCn"/>
              </a:rPr>
              <a:t>Центр Инноваций</a:t>
            </a:r>
          </a:p>
          <a:p>
            <a:pPr defTabSz="829178"/>
            <a:r>
              <a:rPr lang="ru-RU" sz="1632" b="1" dirty="0">
                <a:solidFill>
                  <a:srgbClr val="C0504D">
                    <a:lumMod val="50000"/>
                  </a:srgbClr>
                </a:solidFill>
                <a:latin typeface="MyriadPro-SemiCn"/>
              </a:rPr>
              <a:t>Социальной Сферы</a:t>
            </a:r>
          </a:p>
          <a:p>
            <a:pPr defTabSz="829178"/>
            <a:r>
              <a:rPr lang="ru-RU" sz="1632" b="1" dirty="0">
                <a:solidFill>
                  <a:srgbClr val="C0504D">
                    <a:lumMod val="50000"/>
                  </a:srgbClr>
                </a:solidFill>
                <a:latin typeface="MyriadPro-SemiCn"/>
              </a:rPr>
              <a:t>Томской области</a:t>
            </a:r>
            <a:endParaRPr lang="ru-RU" sz="1632" b="1" dirty="0">
              <a:solidFill>
                <a:srgbClr val="C0504D">
                  <a:lumMod val="50000"/>
                </a:srgbClr>
              </a:solidFill>
              <a:latin typeface="Calibri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9270B7B-5421-EF73-B16A-BBC0DA1CD0E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1329" y="1181002"/>
            <a:ext cx="602271" cy="925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769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70918" y="6533238"/>
            <a:ext cx="71977" cy="1426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52"/>
              </a:lnSpc>
            </a:pPr>
            <a:r>
              <a:rPr sz="1088" spc="9" dirty="0">
                <a:solidFill>
                  <a:srgbClr val="552112"/>
                </a:solidFill>
                <a:latin typeface="Calibri"/>
                <a:cs typeface="Calibri"/>
              </a:rPr>
              <a:t>1</a:t>
            </a:r>
            <a:endParaRPr sz="1088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868818" y="1698"/>
            <a:ext cx="6026747" cy="6853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4" name="object 4"/>
          <p:cNvSpPr/>
          <p:nvPr/>
        </p:nvSpPr>
        <p:spPr>
          <a:xfrm>
            <a:off x="1247607" y="3459999"/>
            <a:ext cx="3039170" cy="3395027"/>
          </a:xfrm>
          <a:custGeom>
            <a:avLst/>
            <a:gdLst/>
            <a:ahLst/>
            <a:cxnLst/>
            <a:rect l="l" t="t" r="r" b="b"/>
            <a:pathLst>
              <a:path w="3351529" h="3743959">
                <a:moveTo>
                  <a:pt x="0" y="0"/>
                </a:moveTo>
                <a:lnTo>
                  <a:pt x="0" y="1072605"/>
                </a:lnTo>
                <a:lnTo>
                  <a:pt x="22334" y="1073430"/>
                </a:lnTo>
                <a:lnTo>
                  <a:pt x="68253" y="1075971"/>
                </a:lnTo>
                <a:lnTo>
                  <a:pt x="114075" y="1079351"/>
                </a:lnTo>
                <a:lnTo>
                  <a:pt x="159788" y="1083568"/>
                </a:lnTo>
                <a:lnTo>
                  <a:pt x="205379" y="1088618"/>
                </a:lnTo>
                <a:lnTo>
                  <a:pt x="250833" y="1094499"/>
                </a:lnTo>
                <a:lnTo>
                  <a:pt x="296139" y="1101206"/>
                </a:lnTo>
                <a:lnTo>
                  <a:pt x="341282" y="1108738"/>
                </a:lnTo>
                <a:lnTo>
                  <a:pt x="386251" y="1117090"/>
                </a:lnTo>
                <a:lnTo>
                  <a:pt x="431030" y="1126261"/>
                </a:lnTo>
                <a:lnTo>
                  <a:pt x="475608" y="1136246"/>
                </a:lnTo>
                <a:lnTo>
                  <a:pt x="519971" y="1147043"/>
                </a:lnTo>
                <a:lnTo>
                  <a:pt x="564106" y="1158649"/>
                </a:lnTo>
                <a:lnTo>
                  <a:pt x="608000" y="1171061"/>
                </a:lnTo>
                <a:lnTo>
                  <a:pt x="651640" y="1184275"/>
                </a:lnTo>
                <a:lnTo>
                  <a:pt x="695011" y="1198288"/>
                </a:lnTo>
                <a:lnTo>
                  <a:pt x="738103" y="1213098"/>
                </a:lnTo>
                <a:lnTo>
                  <a:pt x="780900" y="1228701"/>
                </a:lnTo>
                <a:lnTo>
                  <a:pt x="823390" y="1245094"/>
                </a:lnTo>
                <a:lnTo>
                  <a:pt x="865560" y="1262275"/>
                </a:lnTo>
                <a:lnTo>
                  <a:pt x="907396" y="1280240"/>
                </a:lnTo>
                <a:lnTo>
                  <a:pt x="948886" y="1298985"/>
                </a:lnTo>
                <a:lnTo>
                  <a:pt x="990016" y="1318509"/>
                </a:lnTo>
                <a:lnTo>
                  <a:pt x="1030773" y="1338807"/>
                </a:lnTo>
                <a:lnTo>
                  <a:pt x="1071144" y="1359877"/>
                </a:lnTo>
                <a:lnTo>
                  <a:pt x="1111115" y="1381716"/>
                </a:lnTo>
                <a:lnTo>
                  <a:pt x="1150674" y="1404320"/>
                </a:lnTo>
                <a:lnTo>
                  <a:pt x="1189808" y="1427687"/>
                </a:lnTo>
                <a:lnTo>
                  <a:pt x="1228502" y="1451813"/>
                </a:lnTo>
                <a:lnTo>
                  <a:pt x="1266745" y="1476696"/>
                </a:lnTo>
                <a:lnTo>
                  <a:pt x="1304522" y="1502332"/>
                </a:lnTo>
                <a:lnTo>
                  <a:pt x="1341821" y="1528718"/>
                </a:lnTo>
                <a:lnTo>
                  <a:pt x="1378628" y="1555851"/>
                </a:lnTo>
                <a:lnTo>
                  <a:pt x="1414931" y="1583729"/>
                </a:lnTo>
                <a:lnTo>
                  <a:pt x="1450716" y="1612347"/>
                </a:lnTo>
                <a:lnTo>
                  <a:pt x="1485969" y="1641703"/>
                </a:lnTo>
                <a:lnTo>
                  <a:pt x="1520679" y="1671794"/>
                </a:lnTo>
                <a:lnTo>
                  <a:pt x="1554831" y="1702617"/>
                </a:lnTo>
                <a:lnTo>
                  <a:pt x="1588412" y="1734169"/>
                </a:lnTo>
                <a:lnTo>
                  <a:pt x="1621409" y="1766446"/>
                </a:lnTo>
                <a:lnTo>
                  <a:pt x="1653810" y="1799445"/>
                </a:lnTo>
                <a:lnTo>
                  <a:pt x="1685600" y="1833164"/>
                </a:lnTo>
                <a:lnTo>
                  <a:pt x="1716767" y="1867600"/>
                </a:lnTo>
                <a:lnTo>
                  <a:pt x="1747298" y="1902748"/>
                </a:lnTo>
                <a:lnTo>
                  <a:pt x="1777179" y="1938607"/>
                </a:lnTo>
                <a:lnTo>
                  <a:pt x="1806397" y="1975173"/>
                </a:lnTo>
                <a:lnTo>
                  <a:pt x="1834939" y="2012443"/>
                </a:lnTo>
                <a:lnTo>
                  <a:pt x="1862792" y="2050414"/>
                </a:lnTo>
                <a:lnTo>
                  <a:pt x="1889942" y="2089083"/>
                </a:lnTo>
                <a:lnTo>
                  <a:pt x="1916377" y="2128447"/>
                </a:lnTo>
                <a:lnTo>
                  <a:pt x="1942083" y="2168502"/>
                </a:lnTo>
                <a:lnTo>
                  <a:pt x="1967238" y="2209571"/>
                </a:lnTo>
                <a:lnTo>
                  <a:pt x="1991389" y="2250941"/>
                </a:lnTo>
                <a:lnTo>
                  <a:pt x="2014540" y="2292598"/>
                </a:lnTo>
                <a:lnTo>
                  <a:pt x="2036695" y="2334530"/>
                </a:lnTo>
                <a:lnTo>
                  <a:pt x="2057857" y="2376724"/>
                </a:lnTo>
                <a:lnTo>
                  <a:pt x="2078029" y="2419166"/>
                </a:lnTo>
                <a:lnTo>
                  <a:pt x="2097216" y="2461843"/>
                </a:lnTo>
                <a:lnTo>
                  <a:pt x="2115419" y="2504742"/>
                </a:lnTo>
                <a:lnTo>
                  <a:pt x="2132644" y="2547851"/>
                </a:lnTo>
                <a:lnTo>
                  <a:pt x="2148893" y="2591156"/>
                </a:lnTo>
                <a:lnTo>
                  <a:pt x="2164170" y="2634643"/>
                </a:lnTo>
                <a:lnTo>
                  <a:pt x="2178479" y="2678301"/>
                </a:lnTo>
                <a:lnTo>
                  <a:pt x="2191822" y="2722115"/>
                </a:lnTo>
                <a:lnTo>
                  <a:pt x="2204203" y="2766073"/>
                </a:lnTo>
                <a:lnTo>
                  <a:pt x="2215627" y="2810162"/>
                </a:lnTo>
                <a:lnTo>
                  <a:pt x="2226095" y="2854368"/>
                </a:lnTo>
                <a:lnTo>
                  <a:pt x="2235612" y="2898678"/>
                </a:lnTo>
                <a:lnTo>
                  <a:pt x="2244181" y="2943080"/>
                </a:lnTo>
                <a:lnTo>
                  <a:pt x="2251806" y="2987560"/>
                </a:lnTo>
                <a:lnTo>
                  <a:pt x="2258490" y="3032105"/>
                </a:lnTo>
                <a:lnTo>
                  <a:pt x="2264236" y="3076702"/>
                </a:lnTo>
                <a:lnTo>
                  <a:pt x="2269048" y="3121338"/>
                </a:lnTo>
                <a:lnTo>
                  <a:pt x="2272930" y="3166000"/>
                </a:lnTo>
                <a:lnTo>
                  <a:pt x="2275885" y="3210674"/>
                </a:lnTo>
                <a:lnTo>
                  <a:pt x="2277916" y="3255348"/>
                </a:lnTo>
                <a:lnTo>
                  <a:pt x="2279027" y="3300009"/>
                </a:lnTo>
                <a:lnTo>
                  <a:pt x="2279222" y="3344643"/>
                </a:lnTo>
                <a:lnTo>
                  <a:pt x="2278503" y="3389238"/>
                </a:lnTo>
                <a:lnTo>
                  <a:pt x="2276874" y="3433780"/>
                </a:lnTo>
                <a:lnTo>
                  <a:pt x="2274339" y="3478256"/>
                </a:lnTo>
                <a:lnTo>
                  <a:pt x="2270902" y="3522653"/>
                </a:lnTo>
                <a:lnTo>
                  <a:pt x="2266565" y="3566958"/>
                </a:lnTo>
                <a:lnTo>
                  <a:pt x="2261332" y="3611158"/>
                </a:lnTo>
                <a:lnTo>
                  <a:pt x="2255207" y="3655240"/>
                </a:lnTo>
                <a:lnTo>
                  <a:pt x="2248193" y="3699190"/>
                </a:lnTo>
                <a:lnTo>
                  <a:pt x="2240206" y="3743428"/>
                </a:lnTo>
                <a:lnTo>
                  <a:pt x="3325232" y="3743428"/>
                </a:lnTo>
                <a:lnTo>
                  <a:pt x="3333019" y="3677162"/>
                </a:lnTo>
                <a:lnTo>
                  <a:pt x="3337408" y="3632935"/>
                </a:lnTo>
                <a:lnTo>
                  <a:pt x="3341196" y="3588658"/>
                </a:lnTo>
                <a:lnTo>
                  <a:pt x="3344383" y="3544336"/>
                </a:lnTo>
                <a:lnTo>
                  <a:pt x="3346969" y="3499977"/>
                </a:lnTo>
                <a:lnTo>
                  <a:pt x="3348952" y="3455587"/>
                </a:lnTo>
                <a:lnTo>
                  <a:pt x="3350331" y="3411171"/>
                </a:lnTo>
                <a:lnTo>
                  <a:pt x="3351108" y="3366737"/>
                </a:lnTo>
                <a:lnTo>
                  <a:pt x="3351279" y="3322289"/>
                </a:lnTo>
                <a:lnTo>
                  <a:pt x="3350846" y="3277836"/>
                </a:lnTo>
                <a:lnTo>
                  <a:pt x="3349807" y="3233381"/>
                </a:lnTo>
                <a:lnTo>
                  <a:pt x="3348162" y="3188933"/>
                </a:lnTo>
                <a:lnTo>
                  <a:pt x="3345910" y="3144497"/>
                </a:lnTo>
                <a:lnTo>
                  <a:pt x="3343049" y="3100080"/>
                </a:lnTo>
                <a:lnTo>
                  <a:pt x="3339581" y="3055687"/>
                </a:lnTo>
                <a:lnTo>
                  <a:pt x="3335504" y="3011325"/>
                </a:lnTo>
                <a:lnTo>
                  <a:pt x="3330817" y="2967000"/>
                </a:lnTo>
                <a:lnTo>
                  <a:pt x="3325519" y="2922718"/>
                </a:lnTo>
                <a:lnTo>
                  <a:pt x="3319611" y="2878486"/>
                </a:lnTo>
                <a:lnTo>
                  <a:pt x="3313091" y="2834309"/>
                </a:lnTo>
                <a:lnTo>
                  <a:pt x="3305958" y="2790195"/>
                </a:lnTo>
                <a:lnTo>
                  <a:pt x="3298213" y="2746149"/>
                </a:lnTo>
                <a:lnTo>
                  <a:pt x="3289854" y="2702177"/>
                </a:lnTo>
                <a:lnTo>
                  <a:pt x="3280881" y="2658286"/>
                </a:lnTo>
                <a:lnTo>
                  <a:pt x="3271292" y="2614482"/>
                </a:lnTo>
                <a:lnTo>
                  <a:pt x="3261089" y="2570771"/>
                </a:lnTo>
                <a:lnTo>
                  <a:pt x="3250268" y="2527160"/>
                </a:lnTo>
                <a:lnTo>
                  <a:pt x="3238831" y="2483654"/>
                </a:lnTo>
                <a:lnTo>
                  <a:pt x="3226777" y="2440260"/>
                </a:lnTo>
                <a:lnTo>
                  <a:pt x="3214104" y="2396984"/>
                </a:lnTo>
                <a:lnTo>
                  <a:pt x="3200812" y="2353832"/>
                </a:lnTo>
                <a:lnTo>
                  <a:pt x="3186900" y="2310811"/>
                </a:lnTo>
                <a:lnTo>
                  <a:pt x="3172368" y="2267926"/>
                </a:lnTo>
                <a:lnTo>
                  <a:pt x="3157216" y="2225185"/>
                </a:lnTo>
                <a:lnTo>
                  <a:pt x="3141442" y="2182593"/>
                </a:lnTo>
                <a:lnTo>
                  <a:pt x="3125045" y="2140156"/>
                </a:lnTo>
                <a:lnTo>
                  <a:pt x="3108026" y="2097881"/>
                </a:lnTo>
                <a:lnTo>
                  <a:pt x="3090383" y="2055774"/>
                </a:lnTo>
                <a:lnTo>
                  <a:pt x="3072116" y="2013840"/>
                </a:lnTo>
                <a:lnTo>
                  <a:pt x="3053224" y="1972088"/>
                </a:lnTo>
                <a:lnTo>
                  <a:pt x="3033706" y="1930521"/>
                </a:lnTo>
                <a:lnTo>
                  <a:pt x="3013563" y="1889148"/>
                </a:lnTo>
                <a:lnTo>
                  <a:pt x="2992792" y="1847974"/>
                </a:lnTo>
                <a:lnTo>
                  <a:pt x="2971394" y="1807005"/>
                </a:lnTo>
                <a:lnTo>
                  <a:pt x="2949368" y="1766247"/>
                </a:lnTo>
                <a:lnTo>
                  <a:pt x="2926712" y="1725707"/>
                </a:lnTo>
                <a:lnTo>
                  <a:pt x="2903428" y="1685391"/>
                </a:lnTo>
                <a:lnTo>
                  <a:pt x="2879513" y="1645306"/>
                </a:lnTo>
                <a:lnTo>
                  <a:pt x="2854967" y="1605456"/>
                </a:lnTo>
                <a:lnTo>
                  <a:pt x="2829790" y="1565850"/>
                </a:lnTo>
                <a:lnTo>
                  <a:pt x="2803981" y="1526492"/>
                </a:lnTo>
                <a:lnTo>
                  <a:pt x="2777539" y="1487389"/>
                </a:lnTo>
                <a:lnTo>
                  <a:pt x="2750464" y="1448548"/>
                </a:lnTo>
                <a:lnTo>
                  <a:pt x="2722754" y="1409974"/>
                </a:lnTo>
                <a:lnTo>
                  <a:pt x="2694409" y="1371674"/>
                </a:lnTo>
                <a:lnTo>
                  <a:pt x="2665430" y="1333654"/>
                </a:lnTo>
                <a:lnTo>
                  <a:pt x="2635814" y="1295920"/>
                </a:lnTo>
                <a:lnTo>
                  <a:pt x="2605561" y="1258479"/>
                </a:lnTo>
                <a:lnTo>
                  <a:pt x="2574671" y="1221336"/>
                </a:lnTo>
                <a:lnTo>
                  <a:pt x="2543516" y="1184928"/>
                </a:lnTo>
                <a:lnTo>
                  <a:pt x="2511940" y="1149058"/>
                </a:lnTo>
                <a:lnTo>
                  <a:pt x="2479950" y="1113725"/>
                </a:lnTo>
                <a:lnTo>
                  <a:pt x="2447552" y="1078932"/>
                </a:lnTo>
                <a:lnTo>
                  <a:pt x="2414752" y="1044678"/>
                </a:lnTo>
                <a:lnTo>
                  <a:pt x="2381557" y="1010965"/>
                </a:lnTo>
                <a:lnTo>
                  <a:pt x="2347972" y="977792"/>
                </a:lnTo>
                <a:lnTo>
                  <a:pt x="2314004" y="945160"/>
                </a:lnTo>
                <a:lnTo>
                  <a:pt x="2279659" y="913070"/>
                </a:lnTo>
                <a:lnTo>
                  <a:pt x="2244944" y="881523"/>
                </a:lnTo>
                <a:lnTo>
                  <a:pt x="2209864" y="850519"/>
                </a:lnTo>
                <a:lnTo>
                  <a:pt x="2174427" y="820058"/>
                </a:lnTo>
                <a:lnTo>
                  <a:pt x="2138637" y="790142"/>
                </a:lnTo>
                <a:lnTo>
                  <a:pt x="2102502" y="760770"/>
                </a:lnTo>
                <a:lnTo>
                  <a:pt x="2066028" y="731944"/>
                </a:lnTo>
                <a:lnTo>
                  <a:pt x="2029221" y="703664"/>
                </a:lnTo>
                <a:lnTo>
                  <a:pt x="1992087" y="675930"/>
                </a:lnTo>
                <a:lnTo>
                  <a:pt x="1954632" y="648744"/>
                </a:lnTo>
                <a:lnTo>
                  <a:pt x="1916864" y="622105"/>
                </a:lnTo>
                <a:lnTo>
                  <a:pt x="1878787" y="596014"/>
                </a:lnTo>
                <a:lnTo>
                  <a:pt x="1840409" y="570473"/>
                </a:lnTo>
                <a:lnTo>
                  <a:pt x="1801735" y="545481"/>
                </a:lnTo>
                <a:lnTo>
                  <a:pt x="1762772" y="521039"/>
                </a:lnTo>
                <a:lnTo>
                  <a:pt x="1723526" y="497148"/>
                </a:lnTo>
                <a:lnTo>
                  <a:pt x="1684004" y="473808"/>
                </a:lnTo>
                <a:lnTo>
                  <a:pt x="1644211" y="451020"/>
                </a:lnTo>
                <a:lnTo>
                  <a:pt x="1604154" y="428784"/>
                </a:lnTo>
                <a:lnTo>
                  <a:pt x="1563839" y="407102"/>
                </a:lnTo>
                <a:lnTo>
                  <a:pt x="1523272" y="385973"/>
                </a:lnTo>
                <a:lnTo>
                  <a:pt x="1482461" y="365398"/>
                </a:lnTo>
                <a:lnTo>
                  <a:pt x="1441410" y="345378"/>
                </a:lnTo>
                <a:lnTo>
                  <a:pt x="1400126" y="325913"/>
                </a:lnTo>
                <a:lnTo>
                  <a:pt x="1358616" y="307005"/>
                </a:lnTo>
                <a:lnTo>
                  <a:pt x="1316885" y="288652"/>
                </a:lnTo>
                <a:lnTo>
                  <a:pt x="1274940" y="270858"/>
                </a:lnTo>
                <a:lnTo>
                  <a:pt x="1232788" y="253620"/>
                </a:lnTo>
                <a:lnTo>
                  <a:pt x="1190434" y="236941"/>
                </a:lnTo>
                <a:lnTo>
                  <a:pt x="1147885" y="220822"/>
                </a:lnTo>
                <a:lnTo>
                  <a:pt x="1105147" y="205261"/>
                </a:lnTo>
                <a:lnTo>
                  <a:pt x="1062226" y="190261"/>
                </a:lnTo>
                <a:lnTo>
                  <a:pt x="1019129" y="175821"/>
                </a:lnTo>
                <a:lnTo>
                  <a:pt x="975861" y="161943"/>
                </a:lnTo>
                <a:lnTo>
                  <a:pt x="932430" y="148626"/>
                </a:lnTo>
                <a:lnTo>
                  <a:pt x="888840" y="135872"/>
                </a:lnTo>
                <a:lnTo>
                  <a:pt x="845100" y="123681"/>
                </a:lnTo>
                <a:lnTo>
                  <a:pt x="801214" y="112053"/>
                </a:lnTo>
                <a:lnTo>
                  <a:pt x="757189" y="100990"/>
                </a:lnTo>
                <a:lnTo>
                  <a:pt x="713032" y="90491"/>
                </a:lnTo>
                <a:lnTo>
                  <a:pt x="668748" y="80558"/>
                </a:lnTo>
                <a:lnTo>
                  <a:pt x="624345" y="71191"/>
                </a:lnTo>
                <a:lnTo>
                  <a:pt x="579827" y="62390"/>
                </a:lnTo>
                <a:lnTo>
                  <a:pt x="535202" y="54156"/>
                </a:lnTo>
                <a:lnTo>
                  <a:pt x="490475" y="46491"/>
                </a:lnTo>
                <a:lnTo>
                  <a:pt x="445653" y="39393"/>
                </a:lnTo>
                <a:lnTo>
                  <a:pt x="400743" y="32865"/>
                </a:lnTo>
                <a:lnTo>
                  <a:pt x="355750" y="26905"/>
                </a:lnTo>
                <a:lnTo>
                  <a:pt x="310681" y="21516"/>
                </a:lnTo>
                <a:lnTo>
                  <a:pt x="265541" y="16698"/>
                </a:lnTo>
                <a:lnTo>
                  <a:pt x="220338" y="12451"/>
                </a:lnTo>
                <a:lnTo>
                  <a:pt x="175078" y="8776"/>
                </a:lnTo>
                <a:lnTo>
                  <a:pt x="129766" y="5673"/>
                </a:lnTo>
                <a:lnTo>
                  <a:pt x="84409" y="3143"/>
                </a:lnTo>
                <a:lnTo>
                  <a:pt x="39013" y="1186"/>
                </a:lnTo>
                <a:lnTo>
                  <a:pt x="0" y="0"/>
                </a:lnTo>
                <a:close/>
              </a:path>
            </a:pathLst>
          </a:custGeom>
          <a:solidFill>
            <a:srgbClr val="F7F1E4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5" name="object 5"/>
          <p:cNvSpPr/>
          <p:nvPr/>
        </p:nvSpPr>
        <p:spPr>
          <a:xfrm>
            <a:off x="9915290" y="4780216"/>
            <a:ext cx="1028181" cy="11967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8" name="object 8"/>
          <p:cNvSpPr/>
          <p:nvPr/>
        </p:nvSpPr>
        <p:spPr>
          <a:xfrm>
            <a:off x="10327116" y="6423370"/>
            <a:ext cx="513054" cy="345491"/>
          </a:xfrm>
          <a:custGeom>
            <a:avLst/>
            <a:gdLst/>
            <a:ahLst/>
            <a:cxnLst/>
            <a:rect l="l" t="t" r="r" b="b"/>
            <a:pathLst>
              <a:path w="565784" h="381000">
                <a:moveTo>
                  <a:pt x="565403" y="0"/>
                </a:moveTo>
                <a:lnTo>
                  <a:pt x="0" y="0"/>
                </a:lnTo>
                <a:lnTo>
                  <a:pt x="0" y="381000"/>
                </a:lnTo>
                <a:lnTo>
                  <a:pt x="565403" y="381000"/>
                </a:lnTo>
                <a:lnTo>
                  <a:pt x="5654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9" name="object 9"/>
          <p:cNvSpPr/>
          <p:nvPr/>
        </p:nvSpPr>
        <p:spPr>
          <a:xfrm>
            <a:off x="7048406" y="2987274"/>
            <a:ext cx="262573" cy="409983"/>
          </a:xfrm>
          <a:custGeom>
            <a:avLst/>
            <a:gdLst/>
            <a:ahLst/>
            <a:cxnLst/>
            <a:rect l="l" t="t" r="r" b="b"/>
            <a:pathLst>
              <a:path w="289559" h="452120">
                <a:moveTo>
                  <a:pt x="144762" y="0"/>
                </a:moveTo>
                <a:lnTo>
                  <a:pt x="0" y="144206"/>
                </a:lnTo>
                <a:lnTo>
                  <a:pt x="144762" y="451599"/>
                </a:lnTo>
                <a:lnTo>
                  <a:pt x="289536" y="144206"/>
                </a:lnTo>
                <a:lnTo>
                  <a:pt x="144762" y="0"/>
                </a:lnTo>
                <a:close/>
              </a:path>
            </a:pathLst>
          </a:custGeom>
          <a:solidFill>
            <a:srgbClr val="EC523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0" name="object 10"/>
          <p:cNvSpPr/>
          <p:nvPr/>
        </p:nvSpPr>
        <p:spPr>
          <a:xfrm>
            <a:off x="6793260" y="1803412"/>
            <a:ext cx="774476" cy="1190793"/>
          </a:xfrm>
          <a:custGeom>
            <a:avLst/>
            <a:gdLst/>
            <a:ahLst/>
            <a:cxnLst/>
            <a:rect l="l" t="t" r="r" b="b"/>
            <a:pathLst>
              <a:path w="854075" h="1313179">
                <a:moveTo>
                  <a:pt x="426878" y="0"/>
                </a:moveTo>
                <a:lnTo>
                  <a:pt x="376458" y="29222"/>
                </a:lnTo>
                <a:lnTo>
                  <a:pt x="314714" y="70800"/>
                </a:lnTo>
                <a:lnTo>
                  <a:pt x="278763" y="97885"/>
                </a:lnTo>
                <a:lnTo>
                  <a:pt x="240920" y="129017"/>
                </a:lnTo>
                <a:lnTo>
                  <a:pt x="202304" y="164087"/>
                </a:lnTo>
                <a:lnTo>
                  <a:pt x="164037" y="202983"/>
                </a:lnTo>
                <a:lnTo>
                  <a:pt x="127238" y="245594"/>
                </a:lnTo>
                <a:lnTo>
                  <a:pt x="93026" y="291808"/>
                </a:lnTo>
                <a:lnTo>
                  <a:pt x="62524" y="341514"/>
                </a:lnTo>
                <a:lnTo>
                  <a:pt x="36850" y="394601"/>
                </a:lnTo>
                <a:lnTo>
                  <a:pt x="17124" y="450957"/>
                </a:lnTo>
                <a:lnTo>
                  <a:pt x="4467" y="510472"/>
                </a:lnTo>
                <a:lnTo>
                  <a:pt x="0" y="573035"/>
                </a:lnTo>
                <a:lnTo>
                  <a:pt x="36540" y="811936"/>
                </a:lnTo>
                <a:lnTo>
                  <a:pt x="116929" y="1052618"/>
                </a:lnTo>
                <a:lnTo>
                  <a:pt x="197318" y="1238513"/>
                </a:lnTo>
                <a:lnTo>
                  <a:pt x="233858" y="1313049"/>
                </a:lnTo>
                <a:lnTo>
                  <a:pt x="426878" y="1111923"/>
                </a:lnTo>
                <a:lnTo>
                  <a:pt x="711191" y="1111923"/>
                </a:lnTo>
                <a:lnTo>
                  <a:pt x="736836" y="1052619"/>
                </a:lnTo>
                <a:lnTo>
                  <a:pt x="761393" y="979090"/>
                </a:lnTo>
                <a:lnTo>
                  <a:pt x="296962" y="979090"/>
                </a:lnTo>
                <a:lnTo>
                  <a:pt x="292069" y="962415"/>
                </a:lnTo>
                <a:lnTo>
                  <a:pt x="267144" y="882101"/>
                </a:lnTo>
                <a:lnTo>
                  <a:pt x="251027" y="825399"/>
                </a:lnTo>
                <a:lnTo>
                  <a:pt x="235084" y="762293"/>
                </a:lnTo>
                <a:lnTo>
                  <a:pt x="221273" y="696250"/>
                </a:lnTo>
                <a:lnTo>
                  <a:pt x="211550" y="630740"/>
                </a:lnTo>
                <a:lnTo>
                  <a:pt x="207874" y="569231"/>
                </a:lnTo>
                <a:lnTo>
                  <a:pt x="214896" y="503065"/>
                </a:lnTo>
                <a:lnTo>
                  <a:pt x="233802" y="443797"/>
                </a:lnTo>
                <a:lnTo>
                  <a:pt x="261354" y="391583"/>
                </a:lnTo>
                <a:lnTo>
                  <a:pt x="294313" y="346582"/>
                </a:lnTo>
                <a:lnTo>
                  <a:pt x="329442" y="308951"/>
                </a:lnTo>
                <a:lnTo>
                  <a:pt x="363501" y="278848"/>
                </a:lnTo>
                <a:lnTo>
                  <a:pt x="415457" y="241857"/>
                </a:lnTo>
                <a:lnTo>
                  <a:pt x="426878" y="235285"/>
                </a:lnTo>
                <a:lnTo>
                  <a:pt x="717621" y="235285"/>
                </a:lnTo>
                <a:lnTo>
                  <a:pt x="689725" y="202983"/>
                </a:lnTo>
                <a:lnTo>
                  <a:pt x="651458" y="164088"/>
                </a:lnTo>
                <a:lnTo>
                  <a:pt x="612843" y="129018"/>
                </a:lnTo>
                <a:lnTo>
                  <a:pt x="575000" y="97885"/>
                </a:lnTo>
                <a:lnTo>
                  <a:pt x="539048" y="70800"/>
                </a:lnTo>
                <a:lnTo>
                  <a:pt x="506109" y="47876"/>
                </a:lnTo>
                <a:lnTo>
                  <a:pt x="453749" y="14951"/>
                </a:lnTo>
                <a:lnTo>
                  <a:pt x="436567" y="5173"/>
                </a:lnTo>
                <a:lnTo>
                  <a:pt x="426878" y="0"/>
                </a:lnTo>
                <a:close/>
              </a:path>
              <a:path w="854075" h="1313179">
                <a:moveTo>
                  <a:pt x="711191" y="1111923"/>
                </a:moveTo>
                <a:lnTo>
                  <a:pt x="426878" y="1111923"/>
                </a:lnTo>
                <a:lnTo>
                  <a:pt x="619911" y="1313049"/>
                </a:lnTo>
                <a:lnTo>
                  <a:pt x="656450" y="1238513"/>
                </a:lnTo>
                <a:lnTo>
                  <a:pt x="711191" y="1111923"/>
                </a:lnTo>
                <a:close/>
              </a:path>
              <a:path w="854075" h="1313179">
                <a:moveTo>
                  <a:pt x="426878" y="846270"/>
                </a:moveTo>
                <a:lnTo>
                  <a:pt x="296962" y="979090"/>
                </a:lnTo>
                <a:lnTo>
                  <a:pt x="553086" y="979090"/>
                </a:lnTo>
                <a:lnTo>
                  <a:pt x="426878" y="846270"/>
                </a:lnTo>
                <a:close/>
              </a:path>
              <a:path w="854075" h="1313179">
                <a:moveTo>
                  <a:pt x="717621" y="235285"/>
                </a:moveTo>
                <a:lnTo>
                  <a:pt x="426878" y="235285"/>
                </a:lnTo>
                <a:lnTo>
                  <a:pt x="438299" y="241857"/>
                </a:lnTo>
                <a:lnTo>
                  <a:pt x="460505" y="256431"/>
                </a:lnTo>
                <a:lnTo>
                  <a:pt x="524319" y="308951"/>
                </a:lnTo>
                <a:lnTo>
                  <a:pt x="559450" y="346582"/>
                </a:lnTo>
                <a:lnTo>
                  <a:pt x="592411" y="391584"/>
                </a:lnTo>
                <a:lnTo>
                  <a:pt x="619965" y="443797"/>
                </a:lnTo>
                <a:lnTo>
                  <a:pt x="638872" y="503066"/>
                </a:lnTo>
                <a:lnTo>
                  <a:pt x="645894" y="569231"/>
                </a:lnTo>
                <a:lnTo>
                  <a:pt x="642211" y="630740"/>
                </a:lnTo>
                <a:lnTo>
                  <a:pt x="632438" y="696250"/>
                </a:lnTo>
                <a:lnTo>
                  <a:pt x="618488" y="762293"/>
                </a:lnTo>
                <a:lnTo>
                  <a:pt x="602276" y="825399"/>
                </a:lnTo>
                <a:lnTo>
                  <a:pt x="585716" y="882101"/>
                </a:lnTo>
                <a:lnTo>
                  <a:pt x="570721" y="928929"/>
                </a:lnTo>
                <a:lnTo>
                  <a:pt x="553086" y="979090"/>
                </a:lnTo>
                <a:lnTo>
                  <a:pt x="761393" y="979090"/>
                </a:lnTo>
                <a:lnTo>
                  <a:pt x="817221" y="811936"/>
                </a:lnTo>
                <a:lnTo>
                  <a:pt x="853760" y="573035"/>
                </a:lnTo>
                <a:lnTo>
                  <a:pt x="849292" y="510473"/>
                </a:lnTo>
                <a:lnTo>
                  <a:pt x="836636" y="450958"/>
                </a:lnTo>
                <a:lnTo>
                  <a:pt x="816911" y="394601"/>
                </a:lnTo>
                <a:lnTo>
                  <a:pt x="791237" y="341514"/>
                </a:lnTo>
                <a:lnTo>
                  <a:pt x="760735" y="291808"/>
                </a:lnTo>
                <a:lnTo>
                  <a:pt x="726524" y="245594"/>
                </a:lnTo>
                <a:lnTo>
                  <a:pt x="717621" y="235285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1" name="object 11"/>
          <p:cNvSpPr/>
          <p:nvPr/>
        </p:nvSpPr>
        <p:spPr>
          <a:xfrm>
            <a:off x="7435503" y="1672651"/>
            <a:ext cx="262573" cy="268907"/>
          </a:xfrm>
          <a:custGeom>
            <a:avLst/>
            <a:gdLst/>
            <a:ahLst/>
            <a:cxnLst/>
            <a:rect l="l" t="t" r="r" b="b"/>
            <a:pathLst>
              <a:path w="289559" h="296544">
                <a:moveTo>
                  <a:pt x="144762" y="0"/>
                </a:moveTo>
                <a:lnTo>
                  <a:pt x="0" y="148061"/>
                </a:lnTo>
                <a:lnTo>
                  <a:pt x="144762" y="295995"/>
                </a:lnTo>
                <a:lnTo>
                  <a:pt x="289536" y="148061"/>
                </a:lnTo>
                <a:lnTo>
                  <a:pt x="144762" y="0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2" name="object 12"/>
          <p:cNvSpPr/>
          <p:nvPr/>
        </p:nvSpPr>
        <p:spPr>
          <a:xfrm>
            <a:off x="7092166" y="2223290"/>
            <a:ext cx="178393" cy="18584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5" name="object 15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1534668" y="0"/>
                </a:moveTo>
                <a:lnTo>
                  <a:pt x="0" y="0"/>
                </a:lnTo>
                <a:lnTo>
                  <a:pt x="0" y="525779"/>
                </a:lnTo>
                <a:lnTo>
                  <a:pt x="1534668" y="525779"/>
                </a:lnTo>
                <a:lnTo>
                  <a:pt x="15346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6" name="object 16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0" y="525779"/>
                </a:moveTo>
                <a:lnTo>
                  <a:pt x="1534668" y="525779"/>
                </a:lnTo>
                <a:lnTo>
                  <a:pt x="1534668" y="0"/>
                </a:lnTo>
                <a:lnTo>
                  <a:pt x="0" y="0"/>
                </a:lnTo>
                <a:lnTo>
                  <a:pt x="0" y="525779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21" name="Title 9">
            <a:extLst>
              <a:ext uri="{FF2B5EF4-FFF2-40B4-BE49-F238E27FC236}">
                <a16:creationId xmlns:a16="http://schemas.microsoft.com/office/drawing/2014/main" id="{CE16DE3F-B598-42DA-A39B-748F9F82DC98}"/>
              </a:ext>
            </a:extLst>
          </p:cNvPr>
          <p:cNvSpPr txBox="1">
            <a:spLocks/>
          </p:cNvSpPr>
          <p:nvPr/>
        </p:nvSpPr>
        <p:spPr>
          <a:xfrm>
            <a:off x="642100" y="3490909"/>
            <a:ext cx="8077717" cy="146986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endParaRPr lang="ru-RU" sz="3627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026" name="Picture 2" descr="Поддержка по национальному проекту «Малое и среднее предпринимательство» |  Карьера и бизнес | Деньги | Аргументы и Факты">
            <a:extLst>
              <a:ext uri="{FF2B5EF4-FFF2-40B4-BE49-F238E27FC236}">
                <a16:creationId xmlns:a16="http://schemas.microsoft.com/office/drawing/2014/main" id="{00A59270-F22E-9C5C-6F01-7E78ABAF8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320" y="233552"/>
            <a:ext cx="1986574" cy="147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Малый и средний бизнес Томской области / Портал внешнеэкономической  информации Томской области">
            <a:extLst>
              <a:ext uri="{FF2B5EF4-FFF2-40B4-BE49-F238E27FC236}">
                <a16:creationId xmlns:a16="http://schemas.microsoft.com/office/drawing/2014/main" id="{966D59D4-0E6B-4BB0-E73F-93914AFC9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290" y="26417"/>
            <a:ext cx="1621708" cy="121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ru-RU" dirty="0">
                <a:latin typeface="+mn-lt"/>
              </a:rPr>
            </a:br>
            <a:r>
              <a:rPr lang="ru-RU" dirty="0">
                <a:latin typeface="+mn-lt"/>
              </a:rPr>
              <a:t>Размер гранта</a:t>
            </a: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ru-RU" sz="3600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ru-RU" sz="14400" dirty="0">
                <a:solidFill>
                  <a:srgbClr val="0070C0"/>
                </a:solidFill>
              </a:rPr>
              <a:t>от 100 тыс. руб. до 500 тыс. руб.</a:t>
            </a:r>
          </a:p>
          <a:p>
            <a:pPr marL="0" indent="0" algn="ctr">
              <a:buNone/>
            </a:pPr>
            <a:endParaRPr lang="ru-RU" sz="3600" dirty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ru-RU" sz="11200" b="1" dirty="0"/>
              <a:t>Обязательное условие </a:t>
            </a:r>
            <a:r>
              <a:rPr lang="ru-RU" sz="11200" dirty="0"/>
              <a:t>– </a:t>
            </a:r>
            <a:r>
              <a:rPr lang="ru-RU" sz="11200" dirty="0" err="1"/>
              <a:t>софинансирование</a:t>
            </a:r>
            <a:r>
              <a:rPr lang="ru-RU" sz="11200" dirty="0"/>
              <a:t> за счет собственных средств (СС) не менее 25% от общей стоимости проекта (СП)</a:t>
            </a:r>
          </a:p>
          <a:p>
            <a:pPr marL="0" indent="0" algn="just">
              <a:buNone/>
            </a:pPr>
            <a:r>
              <a:rPr lang="ru-RU" sz="11200" dirty="0">
                <a:solidFill>
                  <a:srgbClr val="00B0F0"/>
                </a:solidFill>
              </a:rPr>
              <a:t>Собственные средства должны быть потрачены в период с даты заключения Соглашения на получение гранта до </a:t>
            </a:r>
            <a:r>
              <a:rPr lang="ru-RU" sz="11200" b="1" dirty="0">
                <a:solidFill>
                  <a:srgbClr val="00B0F0"/>
                </a:solidFill>
              </a:rPr>
              <a:t>31.12.2023 </a:t>
            </a:r>
            <a:r>
              <a:rPr lang="ru-RU" sz="11200" dirty="0">
                <a:solidFill>
                  <a:srgbClr val="00B0F0"/>
                </a:solidFill>
              </a:rPr>
              <a:t>года</a:t>
            </a:r>
          </a:p>
          <a:p>
            <a:pPr marL="0" indent="0" algn="just">
              <a:buNone/>
            </a:pPr>
            <a:endParaRPr lang="ru-RU" sz="8000" dirty="0"/>
          </a:p>
          <a:p>
            <a:pPr marL="0" indent="0" algn="just">
              <a:buNone/>
            </a:pPr>
            <a:r>
              <a:rPr lang="ru-RU" sz="11200" dirty="0"/>
              <a:t>Наличие собственных средств, необходимых для </a:t>
            </a:r>
            <a:r>
              <a:rPr lang="ru-RU" sz="11200" dirty="0" err="1"/>
              <a:t>софинансирования</a:t>
            </a:r>
            <a:r>
              <a:rPr lang="ru-RU" sz="11200" dirty="0"/>
              <a:t> проекта, подтверждается выпиской с расчетного счета предпринимателя на </a:t>
            </a:r>
            <a:r>
              <a:rPr lang="ru-RU" sz="11200" b="1" dirty="0"/>
              <a:t>любую дату </a:t>
            </a:r>
            <a:r>
              <a:rPr lang="ru-RU" sz="11200" dirty="0"/>
              <a:t>в течение периода, равного 30 календарным дням, предшествующую дате подачи документов для получения гранта</a:t>
            </a:r>
          </a:p>
          <a:p>
            <a:pPr marL="0" indent="0" algn="just">
              <a:buNone/>
            </a:pPr>
            <a:endParaRPr lang="ru-RU" sz="11200" dirty="0"/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738289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0570918" y="6533238"/>
            <a:ext cx="71977" cy="14260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52"/>
              </a:lnSpc>
            </a:pPr>
            <a:r>
              <a:rPr sz="1088" spc="9" dirty="0">
                <a:solidFill>
                  <a:srgbClr val="552112"/>
                </a:solidFill>
                <a:latin typeface="Calibri"/>
                <a:cs typeface="Calibri"/>
              </a:rPr>
              <a:t>1</a:t>
            </a:r>
            <a:endParaRPr sz="1088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868818" y="1698"/>
            <a:ext cx="6026747" cy="68533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4" name="object 4"/>
          <p:cNvSpPr/>
          <p:nvPr/>
        </p:nvSpPr>
        <p:spPr>
          <a:xfrm>
            <a:off x="1247607" y="3459999"/>
            <a:ext cx="3039170" cy="3395027"/>
          </a:xfrm>
          <a:custGeom>
            <a:avLst/>
            <a:gdLst/>
            <a:ahLst/>
            <a:cxnLst/>
            <a:rect l="l" t="t" r="r" b="b"/>
            <a:pathLst>
              <a:path w="3351529" h="3743959">
                <a:moveTo>
                  <a:pt x="0" y="0"/>
                </a:moveTo>
                <a:lnTo>
                  <a:pt x="0" y="1072605"/>
                </a:lnTo>
                <a:lnTo>
                  <a:pt x="22334" y="1073430"/>
                </a:lnTo>
                <a:lnTo>
                  <a:pt x="68253" y="1075971"/>
                </a:lnTo>
                <a:lnTo>
                  <a:pt x="114075" y="1079351"/>
                </a:lnTo>
                <a:lnTo>
                  <a:pt x="159788" y="1083568"/>
                </a:lnTo>
                <a:lnTo>
                  <a:pt x="205379" y="1088618"/>
                </a:lnTo>
                <a:lnTo>
                  <a:pt x="250833" y="1094499"/>
                </a:lnTo>
                <a:lnTo>
                  <a:pt x="296139" y="1101206"/>
                </a:lnTo>
                <a:lnTo>
                  <a:pt x="341282" y="1108738"/>
                </a:lnTo>
                <a:lnTo>
                  <a:pt x="386251" y="1117090"/>
                </a:lnTo>
                <a:lnTo>
                  <a:pt x="431030" y="1126261"/>
                </a:lnTo>
                <a:lnTo>
                  <a:pt x="475608" y="1136246"/>
                </a:lnTo>
                <a:lnTo>
                  <a:pt x="519971" y="1147043"/>
                </a:lnTo>
                <a:lnTo>
                  <a:pt x="564106" y="1158649"/>
                </a:lnTo>
                <a:lnTo>
                  <a:pt x="608000" y="1171061"/>
                </a:lnTo>
                <a:lnTo>
                  <a:pt x="651640" y="1184275"/>
                </a:lnTo>
                <a:lnTo>
                  <a:pt x="695011" y="1198288"/>
                </a:lnTo>
                <a:lnTo>
                  <a:pt x="738103" y="1213098"/>
                </a:lnTo>
                <a:lnTo>
                  <a:pt x="780900" y="1228701"/>
                </a:lnTo>
                <a:lnTo>
                  <a:pt x="823390" y="1245094"/>
                </a:lnTo>
                <a:lnTo>
                  <a:pt x="865560" y="1262275"/>
                </a:lnTo>
                <a:lnTo>
                  <a:pt x="907396" y="1280240"/>
                </a:lnTo>
                <a:lnTo>
                  <a:pt x="948886" y="1298985"/>
                </a:lnTo>
                <a:lnTo>
                  <a:pt x="990016" y="1318509"/>
                </a:lnTo>
                <a:lnTo>
                  <a:pt x="1030773" y="1338807"/>
                </a:lnTo>
                <a:lnTo>
                  <a:pt x="1071144" y="1359877"/>
                </a:lnTo>
                <a:lnTo>
                  <a:pt x="1111115" y="1381716"/>
                </a:lnTo>
                <a:lnTo>
                  <a:pt x="1150674" y="1404320"/>
                </a:lnTo>
                <a:lnTo>
                  <a:pt x="1189808" y="1427687"/>
                </a:lnTo>
                <a:lnTo>
                  <a:pt x="1228502" y="1451813"/>
                </a:lnTo>
                <a:lnTo>
                  <a:pt x="1266745" y="1476696"/>
                </a:lnTo>
                <a:lnTo>
                  <a:pt x="1304522" y="1502332"/>
                </a:lnTo>
                <a:lnTo>
                  <a:pt x="1341821" y="1528718"/>
                </a:lnTo>
                <a:lnTo>
                  <a:pt x="1378628" y="1555851"/>
                </a:lnTo>
                <a:lnTo>
                  <a:pt x="1414931" y="1583729"/>
                </a:lnTo>
                <a:lnTo>
                  <a:pt x="1450716" y="1612347"/>
                </a:lnTo>
                <a:lnTo>
                  <a:pt x="1485969" y="1641703"/>
                </a:lnTo>
                <a:lnTo>
                  <a:pt x="1520679" y="1671794"/>
                </a:lnTo>
                <a:lnTo>
                  <a:pt x="1554831" y="1702617"/>
                </a:lnTo>
                <a:lnTo>
                  <a:pt x="1588412" y="1734169"/>
                </a:lnTo>
                <a:lnTo>
                  <a:pt x="1621409" y="1766446"/>
                </a:lnTo>
                <a:lnTo>
                  <a:pt x="1653810" y="1799445"/>
                </a:lnTo>
                <a:lnTo>
                  <a:pt x="1685600" y="1833164"/>
                </a:lnTo>
                <a:lnTo>
                  <a:pt x="1716767" y="1867600"/>
                </a:lnTo>
                <a:lnTo>
                  <a:pt x="1747298" y="1902748"/>
                </a:lnTo>
                <a:lnTo>
                  <a:pt x="1777179" y="1938607"/>
                </a:lnTo>
                <a:lnTo>
                  <a:pt x="1806397" y="1975173"/>
                </a:lnTo>
                <a:lnTo>
                  <a:pt x="1834939" y="2012443"/>
                </a:lnTo>
                <a:lnTo>
                  <a:pt x="1862792" y="2050414"/>
                </a:lnTo>
                <a:lnTo>
                  <a:pt x="1889942" y="2089083"/>
                </a:lnTo>
                <a:lnTo>
                  <a:pt x="1916377" y="2128447"/>
                </a:lnTo>
                <a:lnTo>
                  <a:pt x="1942083" y="2168502"/>
                </a:lnTo>
                <a:lnTo>
                  <a:pt x="1967238" y="2209571"/>
                </a:lnTo>
                <a:lnTo>
                  <a:pt x="1991389" y="2250941"/>
                </a:lnTo>
                <a:lnTo>
                  <a:pt x="2014540" y="2292598"/>
                </a:lnTo>
                <a:lnTo>
                  <a:pt x="2036695" y="2334530"/>
                </a:lnTo>
                <a:lnTo>
                  <a:pt x="2057857" y="2376724"/>
                </a:lnTo>
                <a:lnTo>
                  <a:pt x="2078029" y="2419166"/>
                </a:lnTo>
                <a:lnTo>
                  <a:pt x="2097216" y="2461843"/>
                </a:lnTo>
                <a:lnTo>
                  <a:pt x="2115419" y="2504742"/>
                </a:lnTo>
                <a:lnTo>
                  <a:pt x="2132644" y="2547851"/>
                </a:lnTo>
                <a:lnTo>
                  <a:pt x="2148893" y="2591156"/>
                </a:lnTo>
                <a:lnTo>
                  <a:pt x="2164170" y="2634643"/>
                </a:lnTo>
                <a:lnTo>
                  <a:pt x="2178479" y="2678301"/>
                </a:lnTo>
                <a:lnTo>
                  <a:pt x="2191822" y="2722115"/>
                </a:lnTo>
                <a:lnTo>
                  <a:pt x="2204203" y="2766073"/>
                </a:lnTo>
                <a:lnTo>
                  <a:pt x="2215627" y="2810162"/>
                </a:lnTo>
                <a:lnTo>
                  <a:pt x="2226095" y="2854368"/>
                </a:lnTo>
                <a:lnTo>
                  <a:pt x="2235612" y="2898678"/>
                </a:lnTo>
                <a:lnTo>
                  <a:pt x="2244181" y="2943080"/>
                </a:lnTo>
                <a:lnTo>
                  <a:pt x="2251806" y="2987560"/>
                </a:lnTo>
                <a:lnTo>
                  <a:pt x="2258490" y="3032105"/>
                </a:lnTo>
                <a:lnTo>
                  <a:pt x="2264236" y="3076702"/>
                </a:lnTo>
                <a:lnTo>
                  <a:pt x="2269048" y="3121338"/>
                </a:lnTo>
                <a:lnTo>
                  <a:pt x="2272930" y="3166000"/>
                </a:lnTo>
                <a:lnTo>
                  <a:pt x="2275885" y="3210674"/>
                </a:lnTo>
                <a:lnTo>
                  <a:pt x="2277916" y="3255348"/>
                </a:lnTo>
                <a:lnTo>
                  <a:pt x="2279027" y="3300009"/>
                </a:lnTo>
                <a:lnTo>
                  <a:pt x="2279222" y="3344643"/>
                </a:lnTo>
                <a:lnTo>
                  <a:pt x="2278503" y="3389238"/>
                </a:lnTo>
                <a:lnTo>
                  <a:pt x="2276874" y="3433780"/>
                </a:lnTo>
                <a:lnTo>
                  <a:pt x="2274339" y="3478256"/>
                </a:lnTo>
                <a:lnTo>
                  <a:pt x="2270902" y="3522653"/>
                </a:lnTo>
                <a:lnTo>
                  <a:pt x="2266565" y="3566958"/>
                </a:lnTo>
                <a:lnTo>
                  <a:pt x="2261332" y="3611158"/>
                </a:lnTo>
                <a:lnTo>
                  <a:pt x="2255207" y="3655240"/>
                </a:lnTo>
                <a:lnTo>
                  <a:pt x="2248193" y="3699190"/>
                </a:lnTo>
                <a:lnTo>
                  <a:pt x="2240206" y="3743428"/>
                </a:lnTo>
                <a:lnTo>
                  <a:pt x="3325232" y="3743428"/>
                </a:lnTo>
                <a:lnTo>
                  <a:pt x="3333019" y="3677162"/>
                </a:lnTo>
                <a:lnTo>
                  <a:pt x="3337408" y="3632935"/>
                </a:lnTo>
                <a:lnTo>
                  <a:pt x="3341196" y="3588658"/>
                </a:lnTo>
                <a:lnTo>
                  <a:pt x="3344383" y="3544336"/>
                </a:lnTo>
                <a:lnTo>
                  <a:pt x="3346969" y="3499977"/>
                </a:lnTo>
                <a:lnTo>
                  <a:pt x="3348952" y="3455587"/>
                </a:lnTo>
                <a:lnTo>
                  <a:pt x="3350331" y="3411171"/>
                </a:lnTo>
                <a:lnTo>
                  <a:pt x="3351108" y="3366737"/>
                </a:lnTo>
                <a:lnTo>
                  <a:pt x="3351279" y="3322289"/>
                </a:lnTo>
                <a:lnTo>
                  <a:pt x="3350846" y="3277836"/>
                </a:lnTo>
                <a:lnTo>
                  <a:pt x="3349807" y="3233381"/>
                </a:lnTo>
                <a:lnTo>
                  <a:pt x="3348162" y="3188933"/>
                </a:lnTo>
                <a:lnTo>
                  <a:pt x="3345910" y="3144497"/>
                </a:lnTo>
                <a:lnTo>
                  <a:pt x="3343049" y="3100080"/>
                </a:lnTo>
                <a:lnTo>
                  <a:pt x="3339581" y="3055687"/>
                </a:lnTo>
                <a:lnTo>
                  <a:pt x="3335504" y="3011325"/>
                </a:lnTo>
                <a:lnTo>
                  <a:pt x="3330817" y="2967000"/>
                </a:lnTo>
                <a:lnTo>
                  <a:pt x="3325519" y="2922718"/>
                </a:lnTo>
                <a:lnTo>
                  <a:pt x="3319611" y="2878486"/>
                </a:lnTo>
                <a:lnTo>
                  <a:pt x="3313091" y="2834309"/>
                </a:lnTo>
                <a:lnTo>
                  <a:pt x="3305958" y="2790195"/>
                </a:lnTo>
                <a:lnTo>
                  <a:pt x="3298213" y="2746149"/>
                </a:lnTo>
                <a:lnTo>
                  <a:pt x="3289854" y="2702177"/>
                </a:lnTo>
                <a:lnTo>
                  <a:pt x="3280881" y="2658286"/>
                </a:lnTo>
                <a:lnTo>
                  <a:pt x="3271292" y="2614482"/>
                </a:lnTo>
                <a:lnTo>
                  <a:pt x="3261089" y="2570771"/>
                </a:lnTo>
                <a:lnTo>
                  <a:pt x="3250268" y="2527160"/>
                </a:lnTo>
                <a:lnTo>
                  <a:pt x="3238831" y="2483654"/>
                </a:lnTo>
                <a:lnTo>
                  <a:pt x="3226777" y="2440260"/>
                </a:lnTo>
                <a:lnTo>
                  <a:pt x="3214104" y="2396984"/>
                </a:lnTo>
                <a:lnTo>
                  <a:pt x="3200812" y="2353832"/>
                </a:lnTo>
                <a:lnTo>
                  <a:pt x="3186900" y="2310811"/>
                </a:lnTo>
                <a:lnTo>
                  <a:pt x="3172368" y="2267926"/>
                </a:lnTo>
                <a:lnTo>
                  <a:pt x="3157216" y="2225185"/>
                </a:lnTo>
                <a:lnTo>
                  <a:pt x="3141442" y="2182593"/>
                </a:lnTo>
                <a:lnTo>
                  <a:pt x="3125045" y="2140156"/>
                </a:lnTo>
                <a:lnTo>
                  <a:pt x="3108026" y="2097881"/>
                </a:lnTo>
                <a:lnTo>
                  <a:pt x="3090383" y="2055774"/>
                </a:lnTo>
                <a:lnTo>
                  <a:pt x="3072116" y="2013840"/>
                </a:lnTo>
                <a:lnTo>
                  <a:pt x="3053224" y="1972088"/>
                </a:lnTo>
                <a:lnTo>
                  <a:pt x="3033706" y="1930521"/>
                </a:lnTo>
                <a:lnTo>
                  <a:pt x="3013563" y="1889148"/>
                </a:lnTo>
                <a:lnTo>
                  <a:pt x="2992792" y="1847974"/>
                </a:lnTo>
                <a:lnTo>
                  <a:pt x="2971394" y="1807005"/>
                </a:lnTo>
                <a:lnTo>
                  <a:pt x="2949368" y="1766247"/>
                </a:lnTo>
                <a:lnTo>
                  <a:pt x="2926712" y="1725707"/>
                </a:lnTo>
                <a:lnTo>
                  <a:pt x="2903428" y="1685391"/>
                </a:lnTo>
                <a:lnTo>
                  <a:pt x="2879513" y="1645306"/>
                </a:lnTo>
                <a:lnTo>
                  <a:pt x="2854967" y="1605456"/>
                </a:lnTo>
                <a:lnTo>
                  <a:pt x="2829790" y="1565850"/>
                </a:lnTo>
                <a:lnTo>
                  <a:pt x="2803981" y="1526492"/>
                </a:lnTo>
                <a:lnTo>
                  <a:pt x="2777539" y="1487389"/>
                </a:lnTo>
                <a:lnTo>
                  <a:pt x="2750464" y="1448548"/>
                </a:lnTo>
                <a:lnTo>
                  <a:pt x="2722754" y="1409974"/>
                </a:lnTo>
                <a:lnTo>
                  <a:pt x="2694409" y="1371674"/>
                </a:lnTo>
                <a:lnTo>
                  <a:pt x="2665430" y="1333654"/>
                </a:lnTo>
                <a:lnTo>
                  <a:pt x="2635814" y="1295920"/>
                </a:lnTo>
                <a:lnTo>
                  <a:pt x="2605561" y="1258479"/>
                </a:lnTo>
                <a:lnTo>
                  <a:pt x="2574671" y="1221336"/>
                </a:lnTo>
                <a:lnTo>
                  <a:pt x="2543516" y="1184928"/>
                </a:lnTo>
                <a:lnTo>
                  <a:pt x="2511940" y="1149058"/>
                </a:lnTo>
                <a:lnTo>
                  <a:pt x="2479950" y="1113725"/>
                </a:lnTo>
                <a:lnTo>
                  <a:pt x="2447552" y="1078932"/>
                </a:lnTo>
                <a:lnTo>
                  <a:pt x="2414752" y="1044678"/>
                </a:lnTo>
                <a:lnTo>
                  <a:pt x="2381557" y="1010965"/>
                </a:lnTo>
                <a:lnTo>
                  <a:pt x="2347972" y="977792"/>
                </a:lnTo>
                <a:lnTo>
                  <a:pt x="2314004" y="945160"/>
                </a:lnTo>
                <a:lnTo>
                  <a:pt x="2279659" y="913070"/>
                </a:lnTo>
                <a:lnTo>
                  <a:pt x="2244944" y="881523"/>
                </a:lnTo>
                <a:lnTo>
                  <a:pt x="2209864" y="850519"/>
                </a:lnTo>
                <a:lnTo>
                  <a:pt x="2174427" y="820058"/>
                </a:lnTo>
                <a:lnTo>
                  <a:pt x="2138637" y="790142"/>
                </a:lnTo>
                <a:lnTo>
                  <a:pt x="2102502" y="760770"/>
                </a:lnTo>
                <a:lnTo>
                  <a:pt x="2066028" y="731944"/>
                </a:lnTo>
                <a:lnTo>
                  <a:pt x="2029221" y="703664"/>
                </a:lnTo>
                <a:lnTo>
                  <a:pt x="1992087" y="675930"/>
                </a:lnTo>
                <a:lnTo>
                  <a:pt x="1954632" y="648744"/>
                </a:lnTo>
                <a:lnTo>
                  <a:pt x="1916864" y="622105"/>
                </a:lnTo>
                <a:lnTo>
                  <a:pt x="1878787" y="596014"/>
                </a:lnTo>
                <a:lnTo>
                  <a:pt x="1840409" y="570473"/>
                </a:lnTo>
                <a:lnTo>
                  <a:pt x="1801735" y="545481"/>
                </a:lnTo>
                <a:lnTo>
                  <a:pt x="1762772" y="521039"/>
                </a:lnTo>
                <a:lnTo>
                  <a:pt x="1723526" y="497148"/>
                </a:lnTo>
                <a:lnTo>
                  <a:pt x="1684004" y="473808"/>
                </a:lnTo>
                <a:lnTo>
                  <a:pt x="1644211" y="451020"/>
                </a:lnTo>
                <a:lnTo>
                  <a:pt x="1604154" y="428784"/>
                </a:lnTo>
                <a:lnTo>
                  <a:pt x="1563839" y="407102"/>
                </a:lnTo>
                <a:lnTo>
                  <a:pt x="1523272" y="385973"/>
                </a:lnTo>
                <a:lnTo>
                  <a:pt x="1482461" y="365398"/>
                </a:lnTo>
                <a:lnTo>
                  <a:pt x="1441410" y="345378"/>
                </a:lnTo>
                <a:lnTo>
                  <a:pt x="1400126" y="325913"/>
                </a:lnTo>
                <a:lnTo>
                  <a:pt x="1358616" y="307005"/>
                </a:lnTo>
                <a:lnTo>
                  <a:pt x="1316885" y="288652"/>
                </a:lnTo>
                <a:lnTo>
                  <a:pt x="1274940" y="270858"/>
                </a:lnTo>
                <a:lnTo>
                  <a:pt x="1232788" y="253620"/>
                </a:lnTo>
                <a:lnTo>
                  <a:pt x="1190434" y="236941"/>
                </a:lnTo>
                <a:lnTo>
                  <a:pt x="1147885" y="220822"/>
                </a:lnTo>
                <a:lnTo>
                  <a:pt x="1105147" y="205261"/>
                </a:lnTo>
                <a:lnTo>
                  <a:pt x="1062226" y="190261"/>
                </a:lnTo>
                <a:lnTo>
                  <a:pt x="1019129" y="175821"/>
                </a:lnTo>
                <a:lnTo>
                  <a:pt x="975861" y="161943"/>
                </a:lnTo>
                <a:lnTo>
                  <a:pt x="932430" y="148626"/>
                </a:lnTo>
                <a:lnTo>
                  <a:pt x="888840" y="135872"/>
                </a:lnTo>
                <a:lnTo>
                  <a:pt x="845100" y="123681"/>
                </a:lnTo>
                <a:lnTo>
                  <a:pt x="801214" y="112053"/>
                </a:lnTo>
                <a:lnTo>
                  <a:pt x="757189" y="100990"/>
                </a:lnTo>
                <a:lnTo>
                  <a:pt x="713032" y="90491"/>
                </a:lnTo>
                <a:lnTo>
                  <a:pt x="668748" y="80558"/>
                </a:lnTo>
                <a:lnTo>
                  <a:pt x="624345" y="71191"/>
                </a:lnTo>
                <a:lnTo>
                  <a:pt x="579827" y="62390"/>
                </a:lnTo>
                <a:lnTo>
                  <a:pt x="535202" y="54156"/>
                </a:lnTo>
                <a:lnTo>
                  <a:pt x="490475" y="46491"/>
                </a:lnTo>
                <a:lnTo>
                  <a:pt x="445653" y="39393"/>
                </a:lnTo>
                <a:lnTo>
                  <a:pt x="400743" y="32865"/>
                </a:lnTo>
                <a:lnTo>
                  <a:pt x="355750" y="26905"/>
                </a:lnTo>
                <a:lnTo>
                  <a:pt x="310681" y="21516"/>
                </a:lnTo>
                <a:lnTo>
                  <a:pt x="265541" y="16698"/>
                </a:lnTo>
                <a:lnTo>
                  <a:pt x="220338" y="12451"/>
                </a:lnTo>
                <a:lnTo>
                  <a:pt x="175078" y="8776"/>
                </a:lnTo>
                <a:lnTo>
                  <a:pt x="129766" y="5673"/>
                </a:lnTo>
                <a:lnTo>
                  <a:pt x="84409" y="3143"/>
                </a:lnTo>
                <a:lnTo>
                  <a:pt x="39013" y="1186"/>
                </a:lnTo>
                <a:lnTo>
                  <a:pt x="0" y="0"/>
                </a:lnTo>
                <a:close/>
              </a:path>
            </a:pathLst>
          </a:custGeom>
          <a:solidFill>
            <a:srgbClr val="F7F1E4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5" name="object 5"/>
          <p:cNvSpPr/>
          <p:nvPr/>
        </p:nvSpPr>
        <p:spPr>
          <a:xfrm>
            <a:off x="9915290" y="4780216"/>
            <a:ext cx="1028181" cy="11967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8" name="object 8"/>
          <p:cNvSpPr/>
          <p:nvPr/>
        </p:nvSpPr>
        <p:spPr>
          <a:xfrm>
            <a:off x="10327116" y="6423370"/>
            <a:ext cx="513054" cy="345491"/>
          </a:xfrm>
          <a:custGeom>
            <a:avLst/>
            <a:gdLst/>
            <a:ahLst/>
            <a:cxnLst/>
            <a:rect l="l" t="t" r="r" b="b"/>
            <a:pathLst>
              <a:path w="565784" h="381000">
                <a:moveTo>
                  <a:pt x="565403" y="0"/>
                </a:moveTo>
                <a:lnTo>
                  <a:pt x="0" y="0"/>
                </a:lnTo>
                <a:lnTo>
                  <a:pt x="0" y="381000"/>
                </a:lnTo>
                <a:lnTo>
                  <a:pt x="565403" y="381000"/>
                </a:lnTo>
                <a:lnTo>
                  <a:pt x="56540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9" name="object 9"/>
          <p:cNvSpPr/>
          <p:nvPr/>
        </p:nvSpPr>
        <p:spPr>
          <a:xfrm>
            <a:off x="7048406" y="2987274"/>
            <a:ext cx="262573" cy="409983"/>
          </a:xfrm>
          <a:custGeom>
            <a:avLst/>
            <a:gdLst/>
            <a:ahLst/>
            <a:cxnLst/>
            <a:rect l="l" t="t" r="r" b="b"/>
            <a:pathLst>
              <a:path w="289559" h="452120">
                <a:moveTo>
                  <a:pt x="144762" y="0"/>
                </a:moveTo>
                <a:lnTo>
                  <a:pt x="0" y="144206"/>
                </a:lnTo>
                <a:lnTo>
                  <a:pt x="144762" y="451599"/>
                </a:lnTo>
                <a:lnTo>
                  <a:pt x="289536" y="144206"/>
                </a:lnTo>
                <a:lnTo>
                  <a:pt x="144762" y="0"/>
                </a:lnTo>
                <a:close/>
              </a:path>
            </a:pathLst>
          </a:custGeom>
          <a:solidFill>
            <a:srgbClr val="EC523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0" name="object 10"/>
          <p:cNvSpPr/>
          <p:nvPr/>
        </p:nvSpPr>
        <p:spPr>
          <a:xfrm>
            <a:off x="6793260" y="1803412"/>
            <a:ext cx="774476" cy="1190793"/>
          </a:xfrm>
          <a:custGeom>
            <a:avLst/>
            <a:gdLst/>
            <a:ahLst/>
            <a:cxnLst/>
            <a:rect l="l" t="t" r="r" b="b"/>
            <a:pathLst>
              <a:path w="854075" h="1313179">
                <a:moveTo>
                  <a:pt x="426878" y="0"/>
                </a:moveTo>
                <a:lnTo>
                  <a:pt x="376458" y="29222"/>
                </a:lnTo>
                <a:lnTo>
                  <a:pt x="314714" y="70800"/>
                </a:lnTo>
                <a:lnTo>
                  <a:pt x="278763" y="97885"/>
                </a:lnTo>
                <a:lnTo>
                  <a:pt x="240920" y="129017"/>
                </a:lnTo>
                <a:lnTo>
                  <a:pt x="202304" y="164087"/>
                </a:lnTo>
                <a:lnTo>
                  <a:pt x="164037" y="202983"/>
                </a:lnTo>
                <a:lnTo>
                  <a:pt x="127238" y="245594"/>
                </a:lnTo>
                <a:lnTo>
                  <a:pt x="93026" y="291808"/>
                </a:lnTo>
                <a:lnTo>
                  <a:pt x="62524" y="341514"/>
                </a:lnTo>
                <a:lnTo>
                  <a:pt x="36850" y="394601"/>
                </a:lnTo>
                <a:lnTo>
                  <a:pt x="17124" y="450957"/>
                </a:lnTo>
                <a:lnTo>
                  <a:pt x="4467" y="510472"/>
                </a:lnTo>
                <a:lnTo>
                  <a:pt x="0" y="573035"/>
                </a:lnTo>
                <a:lnTo>
                  <a:pt x="36540" y="811936"/>
                </a:lnTo>
                <a:lnTo>
                  <a:pt x="116929" y="1052618"/>
                </a:lnTo>
                <a:lnTo>
                  <a:pt x="197318" y="1238513"/>
                </a:lnTo>
                <a:lnTo>
                  <a:pt x="233858" y="1313049"/>
                </a:lnTo>
                <a:lnTo>
                  <a:pt x="426878" y="1111923"/>
                </a:lnTo>
                <a:lnTo>
                  <a:pt x="711191" y="1111923"/>
                </a:lnTo>
                <a:lnTo>
                  <a:pt x="736836" y="1052619"/>
                </a:lnTo>
                <a:lnTo>
                  <a:pt x="761393" y="979090"/>
                </a:lnTo>
                <a:lnTo>
                  <a:pt x="296962" y="979090"/>
                </a:lnTo>
                <a:lnTo>
                  <a:pt x="292069" y="962415"/>
                </a:lnTo>
                <a:lnTo>
                  <a:pt x="267144" y="882101"/>
                </a:lnTo>
                <a:lnTo>
                  <a:pt x="251027" y="825399"/>
                </a:lnTo>
                <a:lnTo>
                  <a:pt x="235084" y="762293"/>
                </a:lnTo>
                <a:lnTo>
                  <a:pt x="221273" y="696250"/>
                </a:lnTo>
                <a:lnTo>
                  <a:pt x="211550" y="630740"/>
                </a:lnTo>
                <a:lnTo>
                  <a:pt x="207874" y="569231"/>
                </a:lnTo>
                <a:lnTo>
                  <a:pt x="214896" y="503065"/>
                </a:lnTo>
                <a:lnTo>
                  <a:pt x="233802" y="443797"/>
                </a:lnTo>
                <a:lnTo>
                  <a:pt x="261354" y="391583"/>
                </a:lnTo>
                <a:lnTo>
                  <a:pt x="294313" y="346582"/>
                </a:lnTo>
                <a:lnTo>
                  <a:pt x="329442" y="308951"/>
                </a:lnTo>
                <a:lnTo>
                  <a:pt x="363501" y="278848"/>
                </a:lnTo>
                <a:lnTo>
                  <a:pt x="415457" y="241857"/>
                </a:lnTo>
                <a:lnTo>
                  <a:pt x="426878" y="235285"/>
                </a:lnTo>
                <a:lnTo>
                  <a:pt x="717621" y="235285"/>
                </a:lnTo>
                <a:lnTo>
                  <a:pt x="689725" y="202983"/>
                </a:lnTo>
                <a:lnTo>
                  <a:pt x="651458" y="164088"/>
                </a:lnTo>
                <a:lnTo>
                  <a:pt x="612843" y="129018"/>
                </a:lnTo>
                <a:lnTo>
                  <a:pt x="575000" y="97885"/>
                </a:lnTo>
                <a:lnTo>
                  <a:pt x="539048" y="70800"/>
                </a:lnTo>
                <a:lnTo>
                  <a:pt x="506109" y="47876"/>
                </a:lnTo>
                <a:lnTo>
                  <a:pt x="453749" y="14951"/>
                </a:lnTo>
                <a:lnTo>
                  <a:pt x="436567" y="5173"/>
                </a:lnTo>
                <a:lnTo>
                  <a:pt x="426878" y="0"/>
                </a:lnTo>
                <a:close/>
              </a:path>
              <a:path w="854075" h="1313179">
                <a:moveTo>
                  <a:pt x="711191" y="1111923"/>
                </a:moveTo>
                <a:lnTo>
                  <a:pt x="426878" y="1111923"/>
                </a:lnTo>
                <a:lnTo>
                  <a:pt x="619911" y="1313049"/>
                </a:lnTo>
                <a:lnTo>
                  <a:pt x="656450" y="1238513"/>
                </a:lnTo>
                <a:lnTo>
                  <a:pt x="711191" y="1111923"/>
                </a:lnTo>
                <a:close/>
              </a:path>
              <a:path w="854075" h="1313179">
                <a:moveTo>
                  <a:pt x="426878" y="846270"/>
                </a:moveTo>
                <a:lnTo>
                  <a:pt x="296962" y="979090"/>
                </a:lnTo>
                <a:lnTo>
                  <a:pt x="553086" y="979090"/>
                </a:lnTo>
                <a:lnTo>
                  <a:pt x="426878" y="846270"/>
                </a:lnTo>
                <a:close/>
              </a:path>
              <a:path w="854075" h="1313179">
                <a:moveTo>
                  <a:pt x="717621" y="235285"/>
                </a:moveTo>
                <a:lnTo>
                  <a:pt x="426878" y="235285"/>
                </a:lnTo>
                <a:lnTo>
                  <a:pt x="438299" y="241857"/>
                </a:lnTo>
                <a:lnTo>
                  <a:pt x="460505" y="256431"/>
                </a:lnTo>
                <a:lnTo>
                  <a:pt x="524319" y="308951"/>
                </a:lnTo>
                <a:lnTo>
                  <a:pt x="559450" y="346582"/>
                </a:lnTo>
                <a:lnTo>
                  <a:pt x="592411" y="391584"/>
                </a:lnTo>
                <a:lnTo>
                  <a:pt x="619965" y="443797"/>
                </a:lnTo>
                <a:lnTo>
                  <a:pt x="638872" y="503066"/>
                </a:lnTo>
                <a:lnTo>
                  <a:pt x="645894" y="569231"/>
                </a:lnTo>
                <a:lnTo>
                  <a:pt x="642211" y="630740"/>
                </a:lnTo>
                <a:lnTo>
                  <a:pt x="632438" y="696250"/>
                </a:lnTo>
                <a:lnTo>
                  <a:pt x="618488" y="762293"/>
                </a:lnTo>
                <a:lnTo>
                  <a:pt x="602276" y="825399"/>
                </a:lnTo>
                <a:lnTo>
                  <a:pt x="585716" y="882101"/>
                </a:lnTo>
                <a:lnTo>
                  <a:pt x="570721" y="928929"/>
                </a:lnTo>
                <a:lnTo>
                  <a:pt x="553086" y="979090"/>
                </a:lnTo>
                <a:lnTo>
                  <a:pt x="761393" y="979090"/>
                </a:lnTo>
                <a:lnTo>
                  <a:pt x="817221" y="811936"/>
                </a:lnTo>
                <a:lnTo>
                  <a:pt x="853760" y="573035"/>
                </a:lnTo>
                <a:lnTo>
                  <a:pt x="849292" y="510473"/>
                </a:lnTo>
                <a:lnTo>
                  <a:pt x="836636" y="450958"/>
                </a:lnTo>
                <a:lnTo>
                  <a:pt x="816911" y="394601"/>
                </a:lnTo>
                <a:lnTo>
                  <a:pt x="791237" y="341514"/>
                </a:lnTo>
                <a:lnTo>
                  <a:pt x="760735" y="291808"/>
                </a:lnTo>
                <a:lnTo>
                  <a:pt x="726524" y="245594"/>
                </a:lnTo>
                <a:lnTo>
                  <a:pt x="717621" y="235285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1" name="object 11"/>
          <p:cNvSpPr/>
          <p:nvPr/>
        </p:nvSpPr>
        <p:spPr>
          <a:xfrm>
            <a:off x="7435503" y="1672651"/>
            <a:ext cx="262573" cy="268907"/>
          </a:xfrm>
          <a:custGeom>
            <a:avLst/>
            <a:gdLst/>
            <a:ahLst/>
            <a:cxnLst/>
            <a:rect l="l" t="t" r="r" b="b"/>
            <a:pathLst>
              <a:path w="289559" h="296544">
                <a:moveTo>
                  <a:pt x="144762" y="0"/>
                </a:moveTo>
                <a:lnTo>
                  <a:pt x="0" y="148061"/>
                </a:lnTo>
                <a:lnTo>
                  <a:pt x="144762" y="295995"/>
                </a:lnTo>
                <a:lnTo>
                  <a:pt x="289536" y="148061"/>
                </a:lnTo>
                <a:lnTo>
                  <a:pt x="144762" y="0"/>
                </a:lnTo>
                <a:close/>
              </a:path>
            </a:pathLst>
          </a:custGeom>
          <a:solidFill>
            <a:srgbClr val="C59268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2" name="object 12"/>
          <p:cNvSpPr/>
          <p:nvPr/>
        </p:nvSpPr>
        <p:spPr>
          <a:xfrm>
            <a:off x="7092166" y="2223290"/>
            <a:ext cx="178393" cy="18584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5" name="object 15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1534668" y="0"/>
                </a:moveTo>
                <a:lnTo>
                  <a:pt x="0" y="0"/>
                </a:lnTo>
                <a:lnTo>
                  <a:pt x="0" y="525779"/>
                </a:lnTo>
                <a:lnTo>
                  <a:pt x="1534668" y="525779"/>
                </a:lnTo>
                <a:lnTo>
                  <a:pt x="153466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16" name="object 16"/>
          <p:cNvSpPr/>
          <p:nvPr/>
        </p:nvSpPr>
        <p:spPr>
          <a:xfrm>
            <a:off x="9392907" y="233552"/>
            <a:ext cx="1391754" cy="476778"/>
          </a:xfrm>
          <a:custGeom>
            <a:avLst/>
            <a:gdLst/>
            <a:ahLst/>
            <a:cxnLst/>
            <a:rect l="l" t="t" r="r" b="b"/>
            <a:pathLst>
              <a:path w="1534795" h="525780">
                <a:moveTo>
                  <a:pt x="0" y="525779"/>
                </a:moveTo>
                <a:lnTo>
                  <a:pt x="1534668" y="525779"/>
                </a:lnTo>
                <a:lnTo>
                  <a:pt x="1534668" y="0"/>
                </a:lnTo>
                <a:lnTo>
                  <a:pt x="0" y="0"/>
                </a:lnTo>
                <a:lnTo>
                  <a:pt x="0" y="525779"/>
                </a:lnTo>
                <a:close/>
              </a:path>
            </a:pathLst>
          </a:custGeom>
          <a:ln w="12699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1632"/>
          </a:p>
        </p:txBody>
      </p:sp>
      <p:sp>
        <p:nvSpPr>
          <p:cNvPr id="21" name="Title 9">
            <a:extLst>
              <a:ext uri="{FF2B5EF4-FFF2-40B4-BE49-F238E27FC236}">
                <a16:creationId xmlns:a16="http://schemas.microsoft.com/office/drawing/2014/main" id="{CE16DE3F-B598-42DA-A39B-748F9F82DC98}"/>
              </a:ext>
            </a:extLst>
          </p:cNvPr>
          <p:cNvSpPr txBox="1">
            <a:spLocks/>
          </p:cNvSpPr>
          <p:nvPr/>
        </p:nvSpPr>
        <p:spPr>
          <a:xfrm>
            <a:off x="642100" y="3490909"/>
            <a:ext cx="8077717" cy="1469864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endParaRPr lang="ru-RU" sz="3627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endParaRPr lang="ru-RU" sz="1814" b="1" kern="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026" name="Picture 2" descr="Поддержка по национальному проекту «Малое и среднее предпринимательство» |  Карьера и бизнес | Деньги | Аргументы и Факты">
            <a:extLst>
              <a:ext uri="{FF2B5EF4-FFF2-40B4-BE49-F238E27FC236}">
                <a16:creationId xmlns:a16="http://schemas.microsoft.com/office/drawing/2014/main" id="{00A59270-F22E-9C5C-6F01-7E78ABAF8C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6320" y="233552"/>
            <a:ext cx="1986574" cy="147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Малый и средний бизнес Томской области / Портал внешнеэкономической  информации Томской области">
            <a:extLst>
              <a:ext uri="{FF2B5EF4-FFF2-40B4-BE49-F238E27FC236}">
                <a16:creationId xmlns:a16="http://schemas.microsoft.com/office/drawing/2014/main" id="{966D59D4-0E6B-4BB0-E73F-93914AFC9A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290" y="26417"/>
            <a:ext cx="1621708" cy="121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ru-RU" dirty="0">
                <a:latin typeface="+mn-lt"/>
              </a:rPr>
            </a:br>
            <a:r>
              <a:rPr lang="ru-RU" dirty="0">
                <a:latin typeface="+mn-lt"/>
              </a:rPr>
              <a:t>Расчет размера </a:t>
            </a:r>
            <a:r>
              <a:rPr lang="ru-RU" dirty="0" err="1">
                <a:latin typeface="+mn-lt"/>
              </a:rPr>
              <a:t>софинансирования</a:t>
            </a:r>
            <a:endParaRPr lang="ru-RU" dirty="0">
              <a:latin typeface="+mn-lt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/>
              <a:t>                        </a:t>
            </a:r>
            <a:r>
              <a:rPr lang="ru-RU" sz="4000" b="1" dirty="0"/>
              <a:t>СП = грант + СС</a:t>
            </a:r>
          </a:p>
          <a:p>
            <a:pPr algn="just"/>
            <a:r>
              <a:rPr lang="ru-RU" dirty="0"/>
              <a:t>Если СП 300 тыс. руб., то 300 000 * 25% = 75 000 руб. (СС)</a:t>
            </a:r>
          </a:p>
          <a:p>
            <a:pPr marL="0" indent="0" algn="just">
              <a:buNone/>
            </a:pPr>
            <a:r>
              <a:rPr lang="ru-RU" dirty="0"/>
              <a:t>                                              300 000 – 75 000 = 225 000 руб. (грант)</a:t>
            </a:r>
          </a:p>
          <a:p>
            <a:pPr algn="just"/>
            <a:r>
              <a:rPr lang="ru-RU" dirty="0"/>
              <a:t>Если СП не известна, но планируется грант в размере 450 000 руб.</a:t>
            </a:r>
          </a:p>
          <a:p>
            <a:pPr marL="0" indent="0" algn="just">
              <a:buNone/>
            </a:pPr>
            <a:r>
              <a:rPr lang="ru-RU" dirty="0"/>
              <a:t>450 000 *100 / 75 = 600 000 руб. (СП)</a:t>
            </a:r>
          </a:p>
          <a:p>
            <a:pPr marL="0" indent="0" algn="just">
              <a:buNone/>
            </a:pPr>
            <a:r>
              <a:rPr lang="ru-RU" dirty="0"/>
              <a:t>600 000 – 450 000 = 150 000 руб. (СС)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768880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1700</TotalTime>
  <Words>2520</Words>
  <Application>Microsoft Office PowerPoint</Application>
  <PresentationFormat>Широкоэкранный</PresentationFormat>
  <Paragraphs>537</Paragraphs>
  <Slides>28</Slides>
  <Notes>27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5" baseType="lpstr">
      <vt:lpstr>Arial</vt:lpstr>
      <vt:lpstr>Calibri</vt:lpstr>
      <vt:lpstr>Calibri Light</vt:lpstr>
      <vt:lpstr>MyriadPro-SemiCn</vt:lpstr>
      <vt:lpstr>PT Astra Serif</vt:lpstr>
      <vt:lpstr>Wingdings</vt:lpstr>
      <vt:lpstr>Тема Office</vt:lpstr>
      <vt:lpstr>Презентация PowerPoint</vt:lpstr>
      <vt:lpstr> Нормативные документы</vt:lpstr>
      <vt:lpstr>Презентация PowerPoint</vt:lpstr>
      <vt:lpstr>Социальное предприятие</vt:lpstr>
      <vt:lpstr>Молодой предприниматель</vt:lpstr>
      <vt:lpstr>Молодой предприниматель</vt:lpstr>
      <vt:lpstr>Презентация PowerPoint</vt:lpstr>
      <vt:lpstr> Размер гранта</vt:lpstr>
      <vt:lpstr> Расчет размера софинансирования</vt:lpstr>
      <vt:lpstr>  </vt:lpstr>
      <vt:lpstr> Направления расходования гранта:</vt:lpstr>
      <vt:lpstr> </vt:lpstr>
      <vt:lpstr> Обязательства получателя гранта:</vt:lpstr>
      <vt:lpstr>Презентация PowerPoint</vt:lpstr>
      <vt:lpstr> </vt:lpstr>
      <vt:lpstr> Состав документации на грант:</vt:lpstr>
      <vt:lpstr>Презентация PowerPoint</vt:lpstr>
      <vt:lpstr>                         Паспорт проекта</vt:lpstr>
      <vt:lpstr>                         План расходов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</vt:lpstr>
      <vt:lpstr>ДОБРО ПОЖАЛОВАТЬ  В ЦЕНТР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Пугачева О.В.</dc:creator>
  <cp:lastModifiedBy>Развития Бизнеса Фонд</cp:lastModifiedBy>
  <cp:revision>57</cp:revision>
  <dcterms:created xsi:type="dcterms:W3CDTF">2023-04-24T04:29:00Z</dcterms:created>
  <dcterms:modified xsi:type="dcterms:W3CDTF">2023-08-17T06:26:09Z</dcterms:modified>
</cp:coreProperties>
</file>