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4" r:id="rId2"/>
    <p:sldId id="271" r:id="rId3"/>
    <p:sldId id="265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CEB8"/>
    <a:srgbClr val="F4EAE0"/>
    <a:srgbClr val="5521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360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87B57C-47FE-4621-9E57-42617F2B45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EDCBDB6-C2BF-46D1-888E-BA94591533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4414A3-62AF-4ADA-9DB0-864686161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AE0A60-8E18-4EF0-857A-9AC8C0AC4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4FDD39-EF2E-4919-BD0D-699FE5C01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97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05CE34-62FB-4DF6-B50A-357265778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B1E4A40-81DA-4FCE-93F9-03C7C6DD4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0936C5-D6AB-4831-B902-B32F148ED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89811C-7855-4B22-A0F4-18174B3E0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B6667F-0F34-4290-8921-A8DA24412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504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5BCF3BE-8D6B-4496-9FBE-B5C0F6E00C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C1E97A1-0E06-4BC1-B785-17AABDD76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13F9BC-94DF-4792-9D5D-E53606873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5FD50F-04A3-46F7-81AD-FDC7BA069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F25852-AC37-43CB-BEA4-22DA0DCDA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83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6AD124-090E-4618-A2E7-EEBA46A4E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0551B9-4936-4035-B3FF-6ED8623EB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9B63D9-29E3-4C94-833C-32923E5B6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F69F8C-EE19-464E-92EF-E3D8BFEA5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97BE95-763F-4990-B925-DBFFF914C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9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CC0B5-B9CF-41C1-80FA-9F649460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636F93D-7F04-4524-B69D-F8C80AAF1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BC8122-39EF-46E3-8624-2863ED535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DF2EB9-043F-48DE-ABBB-A08FC7F92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29F705-9863-4AB4-8AFF-382D71B6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00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2219BC-32F4-48CF-BA1D-7CFB7631A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BA0431-1AB0-4BF0-A4B3-78FE4F427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3B1D05A-D3B1-4437-AE7C-3772D44AC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25313DA-0440-4A41-B4FF-EF3DCEDA2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F8C7ED-C223-4556-8676-526A03C10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4553DB-0AEC-4126-B305-2A8C672A9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319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046CC-15C5-482F-A429-137B85FA9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5C703D-CC82-4AF9-B63C-ED009A4EF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55E9387-3AA6-4ACA-A983-9643124B5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2779232-8D4D-4B8E-B386-13F05D53EE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EEEEC99-26DE-486D-A6EC-21241F690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2809CA7-9196-4096-A918-BF632DECF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7B55C6A-4A7E-45DC-9FE0-65D338D91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48505BA-11AC-4B4E-A781-C117E1460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71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447D33-D9E6-4E0E-8EBF-9E952C86E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08CBBA5-A8DC-49B6-A2EE-D5304C400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03D222-45A9-4373-AA60-4069E2C3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A0C624A-6B0B-405A-969C-FCA15921B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165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E76EDD5-2755-47E2-9139-37920175D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D9C3374-FBB4-4101-B92B-E707EF468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7AA388A-25CF-4F60-9E10-86A527223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746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17838D-BBB3-4775-AAE1-99B777698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BB9B35-69FE-497F-BCFD-DA40C02D1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7E3E8B7-AC6A-4D6B-8E85-319954026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442BA8-8AE4-4789-BC89-6C5C9E199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9CBE0CE-1AEE-454A-944A-2EAA447AF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50414A-AD6D-4D5B-B1AF-6D3D46DE3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02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6FC655-777E-455A-8B07-1879456B0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1C74FC6-BD57-47A5-AABC-16249B386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03B3EF4-31C7-4E2F-B0AF-8D0918B21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D394DA-22B8-4E2F-B3D3-6DDA4EFB2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735942-1CCF-440E-90B9-2F359E93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9B04F88-9FD1-41E3-A33C-BD62CBB3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4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7D25DC-8F23-442A-8138-E8E828726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80E889-290A-49FA-AAE2-4803CD93D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13160F-A48B-4A09-8BEA-872B11F205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E8C77-B6AE-4683-9B6F-D0FD7DD3BF6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66D094-F0D8-4FA2-AD40-B54385B78A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A8B888-805A-453D-B09C-E55F08FB37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01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2.png"/><Relationship Id="rId7" Type="http://schemas.openxmlformats.org/officeDocument/2006/relationships/image" Target="../media/image14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3.png"/><Relationship Id="rId4" Type="http://schemas.openxmlformats.org/officeDocument/2006/relationships/image" Target="../media/image4.png"/><Relationship Id="rId9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A04FDE7-3542-4AF9-8756-FFF79E4A85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5F37BDD-4AED-4B3C-BCD1-68BBB8FC3ADA}"/>
              </a:ext>
            </a:extLst>
          </p:cNvPr>
          <p:cNvSpPr txBox="1"/>
          <p:nvPr/>
        </p:nvSpPr>
        <p:spPr>
          <a:xfrm>
            <a:off x="613907" y="6015440"/>
            <a:ext cx="6544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55210F"/>
                </a:solidFill>
                <a:latin typeface="Circe Bold "/>
              </a:rPr>
              <a:t>Центр «Мой бизнес»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CB5C576-70EA-4CAD-86E9-47668E018E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593" y="331393"/>
            <a:ext cx="1182450" cy="110665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2CC303A-0CF5-43FE-B354-A05164C580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56" y="610455"/>
            <a:ext cx="1642296" cy="54852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41585C9-AF0B-4A42-8144-F0F04E5C00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5802" y="99151"/>
            <a:ext cx="1571134" cy="157113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11B0055-7FA7-477E-8E2B-63B192B64B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3871" y="3008561"/>
            <a:ext cx="1302055" cy="130205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4E4903F4-499C-4B50-8ADE-3E95C95A3DA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63" y="5643096"/>
            <a:ext cx="411037" cy="10874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098A3AC-A38D-4DD7-B521-3633AB9E2A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935201"/>
            <a:ext cx="2826065" cy="2826065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2409424D-FE53-4A93-BACE-ED8EA68F6A1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429" y="4205164"/>
            <a:ext cx="4089122" cy="4089122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35257440-398F-477D-B3B0-7AF4C45EBCD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833" y="3075157"/>
            <a:ext cx="1362247" cy="1362247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7DBB1DA3-6A21-4FA4-B2FC-A1901EDD07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1986" y="2126945"/>
            <a:ext cx="1302055" cy="130205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1398640-AF2A-46D9-9CAB-44491BE919C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81" y="5155444"/>
            <a:ext cx="7356359" cy="9753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0A644C2-2A17-A7E7-33C4-62481691FD9E}"/>
              </a:ext>
            </a:extLst>
          </p:cNvPr>
          <p:cNvSpPr txBox="1"/>
          <p:nvPr/>
        </p:nvSpPr>
        <p:spPr>
          <a:xfrm>
            <a:off x="924589" y="2016589"/>
            <a:ext cx="996289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55210F"/>
                </a:solidFill>
                <a:latin typeface="Circe Bold "/>
              </a:rPr>
              <a:t>ОБУЧАЮЩАЯ ПРОГРАММА </a:t>
            </a:r>
          </a:p>
          <a:p>
            <a:pPr algn="ctr"/>
            <a:r>
              <a:rPr lang="ru-RU" sz="4000" b="1" dirty="0">
                <a:solidFill>
                  <a:srgbClr val="55210F"/>
                </a:solidFill>
                <a:latin typeface="Circe Bold "/>
              </a:rPr>
              <a:t>«</a:t>
            </a:r>
            <a:r>
              <a:rPr lang="ru-RU" sz="4000" b="1" dirty="0" err="1">
                <a:solidFill>
                  <a:srgbClr val="55210F"/>
                </a:solidFill>
                <a:latin typeface="Circe Bold "/>
              </a:rPr>
              <a:t>СВОй</a:t>
            </a:r>
            <a:r>
              <a:rPr lang="ru-RU" sz="4000" b="1" dirty="0">
                <a:solidFill>
                  <a:srgbClr val="55210F"/>
                </a:solidFill>
                <a:latin typeface="Circe Bold "/>
              </a:rPr>
              <a:t> бизнес»</a:t>
            </a:r>
          </a:p>
        </p:txBody>
      </p:sp>
    </p:spTree>
    <p:extLst>
      <p:ext uri="{BB962C8B-B14F-4D97-AF65-F5344CB8AC3E}">
        <p14:creationId xmlns:p14="http://schemas.microsoft.com/office/powerpoint/2010/main" val="562256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13EEB1-2955-C5CC-D1AB-38A5AC2C6B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64;p14">
            <a:extLst>
              <a:ext uri="{FF2B5EF4-FFF2-40B4-BE49-F238E27FC236}">
                <a16:creationId xmlns:a16="http://schemas.microsoft.com/office/drawing/2014/main" id="{F7A13D84-A765-6F8F-B751-4F40C6010E8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320934" y="609771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>
                <a:solidFill>
                  <a:srgbClr val="55210F"/>
                </a:solidFill>
                <a:latin typeface="PT Sans"/>
                <a:ea typeface="PT Sans"/>
                <a:cs typeface="PT Sans"/>
                <a:sym typeface="PT Sans"/>
              </a:rPr>
              <a:t>2</a:t>
            </a:fld>
            <a:endParaRPr dirty="0">
              <a:solidFill>
                <a:srgbClr val="55210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30A8A1B-2DB7-873F-5806-CFE3F187E6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9359" y="-1550705"/>
            <a:ext cx="2527631" cy="252763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E1F9673-5FAA-52C2-E714-8BAAF7FAE3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2497" y="0"/>
            <a:ext cx="2604491" cy="260449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3F933E3-3616-453C-C78D-E977650318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3928" y="2604491"/>
            <a:ext cx="2885043" cy="288504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60A9F1A-EE3C-C6F4-84CB-B351586202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790" y="-2284413"/>
            <a:ext cx="4432474" cy="443247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EE305136-3314-A7AF-1549-6BBE2852A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213" y="5764963"/>
            <a:ext cx="2527631" cy="252763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F32CAB5-22DA-554A-7F42-1C9571D5D880}"/>
              </a:ext>
            </a:extLst>
          </p:cNvPr>
          <p:cNvSpPr txBox="1"/>
          <p:nvPr/>
        </p:nvSpPr>
        <p:spPr>
          <a:xfrm>
            <a:off x="689095" y="1007182"/>
            <a:ext cx="107741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Для участников СВО и членов их семей 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5" name="Google Shape;83;p16">
            <a:extLst>
              <a:ext uri="{FF2B5EF4-FFF2-40B4-BE49-F238E27FC236}">
                <a16:creationId xmlns:a16="http://schemas.microsoft.com/office/drawing/2014/main" id="{E4E5983D-77B6-21F8-04C1-9D6A6622230D}"/>
              </a:ext>
            </a:extLst>
          </p:cNvPr>
          <p:cNvSpPr txBox="1">
            <a:spLocks/>
          </p:cNvSpPr>
          <p:nvPr/>
        </p:nvSpPr>
        <p:spPr>
          <a:xfrm>
            <a:off x="708906" y="1376515"/>
            <a:ext cx="3030175" cy="36933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55210F"/>
                </a:solidFill>
                <a:latin typeface="Circe" panose="020B0502020203020203" pitchFamily="34" charset="-52"/>
                <a:ea typeface="Trebuchet MS"/>
                <a:cs typeface="Trebuchet MS"/>
                <a:sym typeface="Trebuchet MS"/>
              </a:rPr>
              <a:t>Модули программы:</a:t>
            </a:r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id="{D41ADC97-CFB7-86B8-93A4-E447585C4C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388579"/>
              </p:ext>
            </p:extLst>
          </p:nvPr>
        </p:nvGraphicFramePr>
        <p:xfrm>
          <a:off x="708906" y="1740567"/>
          <a:ext cx="11262185" cy="4912940"/>
        </p:xfrm>
        <a:graphic>
          <a:graphicData uri="http://schemas.openxmlformats.org/drawingml/2006/table">
            <a:tbl>
              <a:tblPr firstRow="1" firstCol="1" bandRow="1"/>
              <a:tblGrid>
                <a:gridCol w="11262185">
                  <a:extLst>
                    <a:ext uri="{9D8B030D-6E8A-4147-A177-3AD203B41FA5}">
                      <a16:colId xmlns:a16="http://schemas.microsoft.com/office/drawing/2014/main" val="3269496629"/>
                    </a:ext>
                  </a:extLst>
                </a:gridCol>
              </a:tblGrid>
              <a:tr h="1458668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ru-RU" sz="1600" b="1" dirty="0">
                          <a:effectLst/>
                        </a:rPr>
                        <a:t>10.09.2025 </a:t>
                      </a:r>
                    </a:p>
                    <a:p>
                      <a:pPr algn="just">
                        <a:buNone/>
                      </a:pPr>
                      <a:r>
                        <a:rPr lang="ru-RU" sz="1600" b="1" dirty="0">
                          <a:effectLst/>
                        </a:rPr>
                        <a:t>10.00-10.25  Приветствие участников программы</a:t>
                      </a:r>
                    </a:p>
                    <a:p>
                      <a:pPr algn="just">
                        <a:buNone/>
                      </a:pPr>
                      <a:r>
                        <a:rPr lang="ru-RU" sz="1600" b="1" dirty="0">
                          <a:effectLst/>
                        </a:rPr>
                        <a:t>10.25-10.40 Круглый стол «Истории успеха от предпринимателей, изменивших свою жизнь к лучшему с открытием бизнеса»</a:t>
                      </a:r>
                    </a:p>
                    <a:p>
                      <a:pPr algn="just">
                        <a:buNone/>
                      </a:pPr>
                      <a:r>
                        <a:rPr lang="ru-RU" sz="1600" b="1" dirty="0">
                          <a:effectLst/>
                        </a:rPr>
                        <a:t> 1 модуль: 10.45-13.00</a:t>
                      </a:r>
                    </a:p>
                    <a:p>
                      <a:pPr algn="just">
                        <a:buNone/>
                      </a:pPr>
                      <a:r>
                        <a:rPr lang="ru-RU" sz="1600" b="1" dirty="0">
                          <a:effectLst/>
                        </a:rPr>
                        <a:t> Возможности и меры государственной поддержки при открытии собственного бизнеса. </a:t>
                      </a:r>
                    </a:p>
                    <a:p>
                      <a:pPr algn="just">
                        <a:buNone/>
                      </a:pPr>
                      <a:r>
                        <a:rPr lang="ru-RU" sz="1600" b="1" dirty="0">
                          <a:effectLst/>
                        </a:rPr>
                        <a:t>Знакомство с участниками программы</a:t>
                      </a:r>
                    </a:p>
                  </a:txBody>
                  <a:tcPr marL="68580" marR="68580" marT="0" marB="0" anchor="ctr">
                    <a:solidFill>
                      <a:srgbClr val="E6C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40941"/>
                  </a:ext>
                </a:extLst>
              </a:tr>
              <a:tr h="72933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1" dirty="0">
                          <a:effectLst/>
                        </a:rPr>
                        <a:t>2 модуль:  25.09.2025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1" dirty="0">
                          <a:effectLst/>
                        </a:rPr>
                        <a:t>10.00-12.00 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Основы предпринимательской деятельности: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Финансы и налоги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1001004"/>
                  </a:ext>
                </a:extLst>
              </a:tr>
              <a:tr h="72933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модуль: </a:t>
                      </a:r>
                      <a:r>
                        <a:rPr lang="ru-RU" sz="1600" b="1" dirty="0">
                          <a:effectLst/>
                        </a:rPr>
                        <a:t>25.09.2025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12.10-14.00  Основы предпринимательской деятельности: </a:t>
                      </a:r>
                    </a:p>
                    <a:p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Бизнес - планирование, </a:t>
                      </a:r>
                      <a:r>
                        <a:rPr lang="ru-RU" sz="16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финансовая модель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E6C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05090"/>
                  </a:ext>
                </a:extLst>
              </a:tr>
              <a:tr h="72933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модуль: 26.09.2025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10.00-13.00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Продажи и продвижение. Работа с маркетплейсами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910261"/>
                  </a:ext>
                </a:extLst>
              </a:tr>
              <a:tr h="62767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модуль: 29.09.2025 </a:t>
                      </a:r>
                    </a:p>
                    <a:p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10.00-14.00 Практическая работа с наставниками над проектом. Методы и техники публичных выступлений</a:t>
                      </a:r>
                    </a:p>
                  </a:txBody>
                  <a:tcPr marL="68580" marR="68580" marT="0" marB="0" anchor="ctr">
                    <a:solidFill>
                      <a:srgbClr val="E6C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626086"/>
                  </a:ext>
                </a:extLst>
              </a:tr>
              <a:tr h="627670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03.10.2025 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резентация проектов. Завершение программы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48962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9BE2B74-7B04-D0E9-2C64-5D3C00D89396}"/>
              </a:ext>
            </a:extLst>
          </p:cNvPr>
          <p:cNvSpPr txBox="1"/>
          <p:nvPr/>
        </p:nvSpPr>
        <p:spPr>
          <a:xfrm>
            <a:off x="724456" y="70518"/>
            <a:ext cx="996289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55210F"/>
                </a:solidFill>
                <a:latin typeface="Circe Bold "/>
              </a:rPr>
              <a:t>ОБУЧАЮЩАЯ ПРОГРАММА </a:t>
            </a:r>
          </a:p>
          <a:p>
            <a:pPr algn="ctr"/>
            <a:r>
              <a:rPr lang="ru-RU" sz="2800" b="1" dirty="0">
                <a:solidFill>
                  <a:srgbClr val="55210F"/>
                </a:solidFill>
                <a:latin typeface="Circe Bold "/>
              </a:rPr>
              <a:t>«</a:t>
            </a:r>
            <a:r>
              <a:rPr lang="ru-RU" sz="2800" b="1" dirty="0" err="1">
                <a:solidFill>
                  <a:srgbClr val="55210F"/>
                </a:solidFill>
                <a:latin typeface="Circe Bold "/>
              </a:rPr>
              <a:t>СВОй</a:t>
            </a:r>
            <a:r>
              <a:rPr lang="ru-RU" sz="2800" b="1" dirty="0">
                <a:solidFill>
                  <a:srgbClr val="55210F"/>
                </a:solidFill>
                <a:latin typeface="Circe Bold "/>
              </a:rPr>
              <a:t> бизнес»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A2E6CF0-762E-5421-16A9-E60D162ED2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5022" y="-169091"/>
            <a:ext cx="1571134" cy="1571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16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E796F34-0A60-443F-83FC-EE209D1E51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58CCB91-A7E7-438C-AFA8-F4DA0FD7DA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141" y="153454"/>
            <a:ext cx="1056646" cy="988913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306D663-C768-4BB7-99E7-F2DBC4A9D9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481" y="851956"/>
            <a:ext cx="4266095" cy="4266095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0395923-09DE-DFD4-B443-AD9CF4C477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39" y="338676"/>
            <a:ext cx="1891518" cy="573863"/>
          </a:xfrm>
          <a:prstGeom prst="rect">
            <a:avLst/>
          </a:prstGeom>
        </p:spPr>
      </p:pic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505DE51-3930-8606-476C-848BC3E6DF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603079"/>
              </p:ext>
            </p:extLst>
          </p:nvPr>
        </p:nvGraphicFramePr>
        <p:xfrm>
          <a:off x="1715271" y="2133089"/>
          <a:ext cx="1972268" cy="1972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3199680" imgH="3199680" progId="">
                  <p:embed/>
                </p:oleObj>
              </mc:Choice>
              <mc:Fallback>
                <p:oleObj r:id="rId6" imgW="3199680" imgH="3199680" progId="">
                  <p:embed/>
                  <p:pic>
                    <p:nvPicPr>
                      <p:cNvPr id="31" name="Объект 30">
                        <a:extLst>
                          <a:ext uri="{FF2B5EF4-FFF2-40B4-BE49-F238E27FC236}">
                            <a16:creationId xmlns:a16="http://schemas.microsoft.com/office/drawing/2014/main" id="{DA9564AA-3E1B-4616-B4C8-90EF2A967D7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15271" y="2133089"/>
                        <a:ext cx="1972268" cy="1972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bject 21">
            <a:extLst>
              <a:ext uri="{FF2B5EF4-FFF2-40B4-BE49-F238E27FC236}">
                <a16:creationId xmlns:a16="http://schemas.microsoft.com/office/drawing/2014/main" id="{0B238B61-540C-20EB-E895-9E6D6EA44F6B}"/>
              </a:ext>
            </a:extLst>
          </p:cNvPr>
          <p:cNvSpPr txBox="1"/>
          <p:nvPr/>
        </p:nvSpPr>
        <p:spPr>
          <a:xfrm>
            <a:off x="1534615" y="4300507"/>
            <a:ext cx="2180536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dirty="0">
                <a:solidFill>
                  <a:srgbClr val="542012"/>
                </a:solidFill>
                <a:latin typeface="Arial Black"/>
                <a:cs typeface="Arial Black"/>
              </a:rPr>
              <a:t>Наш </a:t>
            </a:r>
            <a:r>
              <a:rPr lang="en-US" sz="2000" dirty="0">
                <a:solidFill>
                  <a:srgbClr val="542012"/>
                </a:solidFill>
                <a:latin typeface="Arial Black"/>
                <a:cs typeface="Arial Black"/>
              </a:rPr>
              <a:t>Telegram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000" dirty="0">
                <a:solidFill>
                  <a:srgbClr val="542012"/>
                </a:solidFill>
                <a:latin typeface="Arial Black"/>
              </a:rPr>
              <a:t>t.me/frb_tomsk</a:t>
            </a:r>
            <a:endParaRPr sz="2000" dirty="0">
              <a:solidFill>
                <a:srgbClr val="542012"/>
              </a:solidFill>
              <a:latin typeface="Arial Black"/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FB4F14BE-C349-3C79-0292-9D3F4F9FBB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280477"/>
              </p:ext>
            </p:extLst>
          </p:nvPr>
        </p:nvGraphicFramePr>
        <p:xfrm>
          <a:off x="4621256" y="2133089"/>
          <a:ext cx="1972268" cy="1972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3199680" imgH="3199680" progId="">
                  <p:embed/>
                </p:oleObj>
              </mc:Choice>
              <mc:Fallback>
                <p:oleObj r:id="rId8" imgW="3199680" imgH="3199680" progId="">
                  <p:embed/>
                  <p:pic>
                    <p:nvPicPr>
                      <p:cNvPr id="32" name="Объект 31">
                        <a:extLst>
                          <a:ext uri="{FF2B5EF4-FFF2-40B4-BE49-F238E27FC236}">
                            <a16:creationId xmlns:a16="http://schemas.microsoft.com/office/drawing/2014/main" id="{1BB92A23-A56E-2A24-3C08-95FA1F172B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621256" y="2133089"/>
                        <a:ext cx="1972268" cy="1972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bject 21">
            <a:extLst>
              <a:ext uri="{FF2B5EF4-FFF2-40B4-BE49-F238E27FC236}">
                <a16:creationId xmlns:a16="http://schemas.microsoft.com/office/drawing/2014/main" id="{ABF7F5A2-8960-4889-4713-8609FB138100}"/>
              </a:ext>
            </a:extLst>
          </p:cNvPr>
          <p:cNvSpPr txBox="1"/>
          <p:nvPr/>
        </p:nvSpPr>
        <p:spPr>
          <a:xfrm>
            <a:off x="4248082" y="4300050"/>
            <a:ext cx="2944468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dirty="0">
                <a:solidFill>
                  <a:srgbClr val="542012"/>
                </a:solidFill>
                <a:latin typeface="Arial Black"/>
                <a:cs typeface="Arial Black"/>
              </a:rPr>
              <a:t>Наш </a:t>
            </a:r>
            <a:r>
              <a:rPr lang="en-US" sz="2000" dirty="0">
                <a:solidFill>
                  <a:srgbClr val="542012"/>
                </a:solidFill>
                <a:latin typeface="Arial Black"/>
                <a:cs typeface="Arial Black"/>
              </a:rPr>
              <a:t>VK</a:t>
            </a:r>
            <a:endParaRPr lang="ru-RU" sz="2000" dirty="0">
              <a:solidFill>
                <a:srgbClr val="542012"/>
              </a:solidFill>
              <a:latin typeface="Arial Black"/>
              <a:cs typeface="Arial Black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000" dirty="0">
                <a:solidFill>
                  <a:srgbClr val="542012"/>
                </a:solidFill>
                <a:latin typeface="Arial Black"/>
                <a:cs typeface="Arial Black"/>
              </a:rPr>
              <a:t>vk.com/</a:t>
            </a:r>
            <a:r>
              <a:rPr lang="en-US" sz="2000" dirty="0" err="1">
                <a:solidFill>
                  <a:srgbClr val="542012"/>
                </a:solidFill>
                <a:latin typeface="Arial Black"/>
              </a:rPr>
              <a:t>frb_tomsk</a:t>
            </a:r>
            <a:endParaRPr sz="2000" dirty="0"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0762599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152</Words>
  <Application>Microsoft Office PowerPoint</Application>
  <PresentationFormat>Широкоэкранный</PresentationFormat>
  <Paragraphs>30</Paragraphs>
  <Slides>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3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Circe</vt:lpstr>
      <vt:lpstr>Circe Bold </vt:lpstr>
      <vt:lpstr>PT Sans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Нагибина Ирина Алексеевна</dc:creator>
  <cp:lastModifiedBy>Развития Бизнеса Фонд</cp:lastModifiedBy>
  <cp:revision>23</cp:revision>
  <dcterms:created xsi:type="dcterms:W3CDTF">2025-05-15T06:32:08Z</dcterms:created>
  <dcterms:modified xsi:type="dcterms:W3CDTF">2025-08-27T09:09:18Z</dcterms:modified>
</cp:coreProperties>
</file>