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4" r:id="rId2"/>
    <p:sldId id="273" r:id="rId3"/>
    <p:sldId id="272" r:id="rId4"/>
    <p:sldId id="271" r:id="rId5"/>
    <p:sldId id="274" r:id="rId6"/>
    <p:sldId id="275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CEB8"/>
    <a:srgbClr val="F4EAE0"/>
    <a:srgbClr val="5521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2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87B57C-47FE-4621-9E57-42617F2B4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EDCBDB6-C2BF-46D1-888E-BA9459153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4414A3-62AF-4ADA-9DB0-864686161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AE0A60-8E18-4EF0-857A-9AC8C0AC4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4FDD39-EF2E-4919-BD0D-699FE5C01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7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05CE34-62FB-4DF6-B50A-35726577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1E4A40-81DA-4FCE-93F9-03C7C6DD4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0936C5-D6AB-4831-B902-B32F148E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89811C-7855-4B22-A0F4-18174B3E0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B6667F-0F34-4290-8921-A8DA2441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50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5BCF3BE-8D6B-4496-9FBE-B5C0F6E00C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1E97A1-0E06-4BC1-B785-17AABDD76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13F9BC-94DF-4792-9D5D-E53606873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5FD50F-04A3-46F7-81AD-FDC7BA06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F25852-AC37-43CB-BEA4-22DA0DCDA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83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6AD124-090E-4618-A2E7-EEBA46A4E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0551B9-4936-4035-B3FF-6ED8623EB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9B63D9-29E3-4C94-833C-32923E5B6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F69F8C-EE19-464E-92EF-E3D8BFEA5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97BE95-763F-4990-B925-DBFFF914C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9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CC0B5-B9CF-41C1-80FA-9F649460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36F93D-7F04-4524-B69D-F8C80AAF1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BC8122-39EF-46E3-8624-2863ED535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DF2EB9-043F-48DE-ABBB-A08FC7F9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29F705-9863-4AB4-8AFF-382D71B6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00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219BC-32F4-48CF-BA1D-7CFB7631A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BA0431-1AB0-4BF0-A4B3-78FE4F427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B1D05A-D3B1-4437-AE7C-3772D44A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5313DA-0440-4A41-B4FF-EF3DCEDA2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8C7ED-C223-4556-8676-526A03C10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4553DB-0AEC-4126-B305-2A8C672A9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31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046CC-15C5-482F-A429-137B85FA9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5C703D-CC82-4AF9-B63C-ED009A4EF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55E9387-3AA6-4ACA-A983-9643124B5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2779232-8D4D-4B8E-B386-13F05D53E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EEEEC99-26DE-486D-A6EC-21241F690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2809CA7-9196-4096-A918-BF632DEC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7B55C6A-4A7E-45DC-9FE0-65D338D9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48505BA-11AC-4B4E-A781-C117E146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71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447D33-D9E6-4E0E-8EBF-9E952C86E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08CBBA5-A8DC-49B6-A2EE-D5304C400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03D222-45A9-4373-AA60-4069E2C3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A0C624A-6B0B-405A-969C-FCA15921B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165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E76EDD5-2755-47E2-9139-37920175D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D9C3374-FBB4-4101-B92B-E707EF468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7AA388A-25CF-4F60-9E10-86A52722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74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17838D-BBB3-4775-AAE1-99B777698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BB9B35-69FE-497F-BCFD-DA40C02D1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E3E8B7-AC6A-4D6B-8E85-319954026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42BA8-8AE4-4789-BC89-6C5C9E199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CBE0CE-1AEE-454A-944A-2EAA447AF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50414A-AD6D-4D5B-B1AF-6D3D46DE3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02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FC655-777E-455A-8B07-1879456B0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1C74FC6-BD57-47A5-AABC-16249B386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3B3EF4-31C7-4E2F-B0AF-8D0918B21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D394DA-22B8-4E2F-B3D3-6DDA4EFB2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8C77-B6AE-4683-9B6F-D0FD7DD3BF69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735942-1CCF-440E-90B9-2F359E93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B04F88-9FD1-41E3-A33C-BD62CBB3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4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7D25DC-8F23-442A-8138-E8E828726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80E889-290A-49FA-AAE2-4803CD93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13160F-A48B-4A09-8BEA-872B11F20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E8C77-B6AE-4683-9B6F-D0FD7DD3BF69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66D094-F0D8-4FA2-AD40-B54385B78A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A8B888-805A-453D-B09C-E55F08FB37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C2FA8-4978-4606-98B8-CB06BE1D9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01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5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04FDE7-3542-4AF9-8756-FFF79E4A85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5F37BDD-4AED-4B3C-BCD1-68BBB8FC3ADA}"/>
              </a:ext>
            </a:extLst>
          </p:cNvPr>
          <p:cNvSpPr txBox="1"/>
          <p:nvPr/>
        </p:nvSpPr>
        <p:spPr>
          <a:xfrm>
            <a:off x="613907" y="6015440"/>
            <a:ext cx="6544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55210F"/>
                </a:solidFill>
                <a:latin typeface="Circe Bold "/>
              </a:rPr>
              <a:t>Центр «Мой бизнес»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CB5C576-70EA-4CAD-86E9-47668E018E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593" y="331393"/>
            <a:ext cx="1182450" cy="110665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2CC303A-0CF5-43FE-B354-A05164C580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6" y="610455"/>
            <a:ext cx="1642296" cy="54852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41585C9-AF0B-4A42-8144-F0F04E5C00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802" y="99151"/>
            <a:ext cx="1571134" cy="157113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11B0055-7FA7-477E-8E2B-63B192B64B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3871" y="3008561"/>
            <a:ext cx="1302055" cy="130205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E4903F4-499C-4B50-8ADE-3E95C95A3D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3" y="5643096"/>
            <a:ext cx="411037" cy="10874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098A3AC-A38D-4DD7-B521-3633AB9E2A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935201"/>
            <a:ext cx="2826065" cy="282606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409424D-FE53-4A93-BACE-ED8EA68F6A1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429" y="4205164"/>
            <a:ext cx="4089122" cy="4089122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35257440-398F-477D-B3B0-7AF4C45EBCD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33" y="3075157"/>
            <a:ext cx="1362247" cy="1362247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7DBB1DA3-6A21-4FA4-B2FC-A1901EDD07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1986" y="2126945"/>
            <a:ext cx="1302055" cy="130205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1398640-AF2A-46D9-9CAB-44491BE919C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81" y="5155444"/>
            <a:ext cx="7356359" cy="9753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A644C2-2A17-A7E7-33C4-62481691FD9E}"/>
              </a:ext>
            </a:extLst>
          </p:cNvPr>
          <p:cNvSpPr txBox="1"/>
          <p:nvPr/>
        </p:nvSpPr>
        <p:spPr>
          <a:xfrm>
            <a:off x="924589" y="2016589"/>
            <a:ext cx="996289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55210F"/>
                </a:solidFill>
                <a:latin typeface="Circe Bold "/>
              </a:rPr>
              <a:t>ОБУЧАЮЩАЯ ПРОГРАММА </a:t>
            </a:r>
          </a:p>
          <a:p>
            <a:pPr algn="ctr"/>
            <a:r>
              <a:rPr lang="ru-RU" sz="4000" b="1" dirty="0">
                <a:solidFill>
                  <a:srgbClr val="55210F"/>
                </a:solidFill>
                <a:latin typeface="Circe Bold "/>
              </a:rPr>
              <a:t>«</a:t>
            </a:r>
            <a:r>
              <a:rPr lang="ru-RU" sz="4000" b="1" dirty="0" err="1">
                <a:solidFill>
                  <a:srgbClr val="55210F"/>
                </a:solidFill>
                <a:latin typeface="Circe Bold "/>
              </a:rPr>
              <a:t>СВОй</a:t>
            </a:r>
            <a:r>
              <a:rPr lang="ru-RU" sz="4000" b="1" dirty="0">
                <a:solidFill>
                  <a:srgbClr val="55210F"/>
                </a:solidFill>
                <a:latin typeface="Circe Bold "/>
              </a:rPr>
              <a:t> бизнес»</a:t>
            </a:r>
          </a:p>
        </p:txBody>
      </p:sp>
    </p:spTree>
    <p:extLst>
      <p:ext uri="{BB962C8B-B14F-4D97-AF65-F5344CB8AC3E}">
        <p14:creationId xmlns:p14="http://schemas.microsoft.com/office/powerpoint/2010/main" val="56225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1C5031-2AF0-DFD2-4E69-1EAD9638DD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4;p14">
            <a:extLst>
              <a:ext uri="{FF2B5EF4-FFF2-40B4-BE49-F238E27FC236}">
                <a16:creationId xmlns:a16="http://schemas.microsoft.com/office/drawing/2014/main" id="{5BF22001-4A4E-00D2-D577-A840EFBEC01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320934" y="609771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>
                <a:solidFill>
                  <a:srgbClr val="55210F"/>
                </a:solidFill>
                <a:latin typeface="PT Sans"/>
                <a:ea typeface="PT Sans"/>
                <a:cs typeface="PT Sans"/>
                <a:sym typeface="PT Sans"/>
              </a:rPr>
              <a:t>2</a:t>
            </a:fld>
            <a:endParaRPr dirty="0">
              <a:solidFill>
                <a:srgbClr val="55210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7ECC324-9164-79E6-7730-AD6856C29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9359" y="-1550705"/>
            <a:ext cx="2527631" cy="252763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92FD3CA-1369-AC36-685C-E6AFD2AD49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2497" y="0"/>
            <a:ext cx="2604491" cy="260449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88AB414-DE81-B67D-715E-23273C9632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858" y="2680365"/>
            <a:ext cx="2885043" cy="288504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24BD1FA-E97C-75C2-84ED-C284EBCDFF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790" y="-2284413"/>
            <a:ext cx="4432474" cy="443247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9644F2A-A5A7-2CFF-A316-D43BC3C1D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924" y="4301592"/>
            <a:ext cx="2527631" cy="25276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1357FAD-E483-C047-5394-A90DAB33C49C}"/>
              </a:ext>
            </a:extLst>
          </p:cNvPr>
          <p:cNvSpPr txBox="1"/>
          <p:nvPr/>
        </p:nvSpPr>
        <p:spPr>
          <a:xfrm>
            <a:off x="1367406" y="914400"/>
            <a:ext cx="91943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5210F"/>
                </a:solidFill>
                <a:latin typeface="Circe Bold "/>
              </a:rPr>
              <a:t>О ПРОЕКТЕ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C6BA703-E301-4EF0-970A-B2E2CEC8A5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5022" y="-169091"/>
            <a:ext cx="1571134" cy="1571134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2C7B0D2-1637-03E5-D3B2-26B22B17A2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484" y="428238"/>
            <a:ext cx="1646063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404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60F0A7-22D0-EED3-DA94-B759E5802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8F33527-4728-D86A-C2E4-5DC7E4E08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1495F77-9277-EB32-6050-3406B902F1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593" y="331393"/>
            <a:ext cx="1182450" cy="110665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013CD41-43FE-FB0C-FD1D-82CB52F60A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6" y="610455"/>
            <a:ext cx="1642296" cy="54852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AFE81A7-FA29-D93D-004F-5CB65FE275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802" y="99151"/>
            <a:ext cx="1571134" cy="157113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8C29AE4-0EC7-AC70-5CDF-1483EBD042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3871" y="3008561"/>
            <a:ext cx="1302055" cy="130205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874411F-E84B-BCCB-0CFE-1EF866A625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3" y="5643096"/>
            <a:ext cx="411037" cy="10874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C00F504-6B16-CC66-C336-138BCFD94F1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935201"/>
            <a:ext cx="2826065" cy="282606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9F1153D7-24D7-67D8-96C9-2B3EA4684A3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429" y="4205164"/>
            <a:ext cx="4089122" cy="4089122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4AFE5DB-083D-4274-9480-2D7FDF91A62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33" y="3075157"/>
            <a:ext cx="1362247" cy="1362247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0C7E5E89-07B3-B41E-57E9-1B5149F5A76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1986" y="2126945"/>
            <a:ext cx="1302055" cy="13020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F33B91C-CE53-1799-542C-605E81C61C13}"/>
              </a:ext>
            </a:extLst>
          </p:cNvPr>
          <p:cNvSpPr txBox="1"/>
          <p:nvPr/>
        </p:nvSpPr>
        <p:spPr>
          <a:xfrm>
            <a:off x="3376474" y="1004453"/>
            <a:ext cx="4324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55210F"/>
                </a:solidFill>
                <a:latin typeface="Circe Bold "/>
              </a:rPr>
              <a:t>ПРЕИМУЩЕСТВА</a:t>
            </a:r>
            <a:r>
              <a:rPr lang="ru-RU" dirty="0"/>
              <a:t> </a:t>
            </a:r>
            <a:r>
              <a:rPr lang="ru-RU" sz="2800" b="1" dirty="0">
                <a:solidFill>
                  <a:srgbClr val="55210F"/>
                </a:solidFill>
                <a:latin typeface="Circe Bold "/>
              </a:rPr>
              <a:t>ПРОЕКТА </a:t>
            </a:r>
          </a:p>
        </p:txBody>
      </p:sp>
    </p:spTree>
    <p:extLst>
      <p:ext uri="{BB962C8B-B14F-4D97-AF65-F5344CB8AC3E}">
        <p14:creationId xmlns:p14="http://schemas.microsoft.com/office/powerpoint/2010/main" val="2674311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3EEB1-2955-C5CC-D1AB-38A5AC2C6B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4;p14">
            <a:extLst>
              <a:ext uri="{FF2B5EF4-FFF2-40B4-BE49-F238E27FC236}">
                <a16:creationId xmlns:a16="http://schemas.microsoft.com/office/drawing/2014/main" id="{F7A13D84-A765-6F8F-B751-4F40C6010E8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320934" y="609771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>
                <a:solidFill>
                  <a:srgbClr val="55210F"/>
                </a:solidFill>
                <a:latin typeface="PT Sans"/>
                <a:ea typeface="PT Sans"/>
                <a:cs typeface="PT Sans"/>
                <a:sym typeface="PT Sans"/>
              </a:rPr>
              <a:t>4</a:t>
            </a:fld>
            <a:endParaRPr dirty="0">
              <a:solidFill>
                <a:srgbClr val="55210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30A8A1B-2DB7-873F-5806-CFE3F187E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9359" y="-1550705"/>
            <a:ext cx="2527631" cy="252763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E1F9673-5FAA-52C2-E714-8BAAF7FAE3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2497" y="0"/>
            <a:ext cx="2604491" cy="260449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3F933E3-3616-453C-C78D-E977650318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858" y="2680365"/>
            <a:ext cx="2885043" cy="288504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60A9F1A-EE3C-C6F4-84CB-B351586202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790" y="-2284413"/>
            <a:ext cx="4432474" cy="443247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E305136-3314-A7AF-1549-6BBE2852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924" y="4301592"/>
            <a:ext cx="2527631" cy="25276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BE2B74-7B04-D0E9-2C64-5D3C00D89396}"/>
              </a:ext>
            </a:extLst>
          </p:cNvPr>
          <p:cNvSpPr txBox="1"/>
          <p:nvPr/>
        </p:nvSpPr>
        <p:spPr>
          <a:xfrm>
            <a:off x="1301401" y="939868"/>
            <a:ext cx="89007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5210F"/>
                </a:solidFill>
                <a:latin typeface="Circe Bold "/>
              </a:rPr>
              <a:t>ПЛАН РЕАЛИЗАЦИИ ПРОЕКТА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A2E6CF0-762E-5421-16A9-E60D162ED2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5022" y="-169091"/>
            <a:ext cx="1571134" cy="1571134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D7E36EB-5D16-9F7C-2D5C-628399E96C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484" y="428238"/>
            <a:ext cx="1646063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1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8B7287-719D-E25B-DABE-12D8BC2FF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3E5643A-91D0-E63C-FD0D-49B9E3632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B99259-B5BB-BE7A-A946-69C2573F2D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593" y="331393"/>
            <a:ext cx="1182450" cy="110665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C33C115-4C2D-973B-E55C-F8AF448F7D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6" y="610455"/>
            <a:ext cx="1642296" cy="54852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5955B81-B72D-1E89-6776-31B782C2DA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802" y="99151"/>
            <a:ext cx="1571134" cy="157113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D053521-0D8E-7D5D-B8B4-42D0BA8D96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3871" y="3008561"/>
            <a:ext cx="1302055" cy="130205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7036A71-206E-0C03-281C-87DEDB35DC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3" y="5643096"/>
            <a:ext cx="411037" cy="10874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25141A5-C90E-F006-19D6-8F9ABEC69DA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935201"/>
            <a:ext cx="2826065" cy="282606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5619944-A82B-60A2-17F5-D41E658F195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429" y="4205164"/>
            <a:ext cx="4089122" cy="4089122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8CC01A29-2EA9-8726-966B-8A386715F6F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33" y="3075157"/>
            <a:ext cx="1362247" cy="1362247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41407E3C-B828-9F4B-D1F4-E9AF4BB856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1986" y="2126945"/>
            <a:ext cx="1302055" cy="13020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DEDDEEF-13F9-352F-57E4-8611561D839D}"/>
              </a:ext>
            </a:extLst>
          </p:cNvPr>
          <p:cNvSpPr txBox="1"/>
          <p:nvPr/>
        </p:nvSpPr>
        <p:spPr>
          <a:xfrm>
            <a:off x="4496499" y="1158982"/>
            <a:ext cx="36311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55210F"/>
                </a:solidFill>
                <a:latin typeface="Circe Bold "/>
              </a:rPr>
              <a:t>СТОИМОСТЬ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4119158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54F3D7-5997-04A8-7B13-35B93591A0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4;p14">
            <a:extLst>
              <a:ext uri="{FF2B5EF4-FFF2-40B4-BE49-F238E27FC236}">
                <a16:creationId xmlns:a16="http://schemas.microsoft.com/office/drawing/2014/main" id="{5FC0786D-36E8-2D0C-8290-5D6B50418C3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320934" y="609771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>
                <a:solidFill>
                  <a:srgbClr val="55210F"/>
                </a:solidFill>
                <a:latin typeface="PT Sans"/>
                <a:ea typeface="PT Sans"/>
                <a:cs typeface="PT Sans"/>
                <a:sym typeface="PT Sans"/>
              </a:rPr>
              <a:t>6</a:t>
            </a:fld>
            <a:endParaRPr dirty="0">
              <a:solidFill>
                <a:srgbClr val="55210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45AE5E7-C352-7138-9D59-5D67864D5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9359" y="-1550705"/>
            <a:ext cx="2527631" cy="252763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22DE3D0-2FF5-94DD-9039-EA9CD4707C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2497" y="0"/>
            <a:ext cx="2604491" cy="260449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27EB0E6-7B44-D150-EFDC-1E6BF79C73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858" y="2680365"/>
            <a:ext cx="2885043" cy="288504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0D2281E-B890-E43B-7CD9-1744A3EDF8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790" y="-2284413"/>
            <a:ext cx="4432474" cy="443247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95D784D9-2BAA-8A1F-FC77-A8482297D9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924" y="4301592"/>
            <a:ext cx="2527631" cy="25276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F8592A-E2F4-14A0-EFE6-8F6755C099DC}"/>
              </a:ext>
            </a:extLst>
          </p:cNvPr>
          <p:cNvSpPr txBox="1"/>
          <p:nvPr/>
        </p:nvSpPr>
        <p:spPr>
          <a:xfrm>
            <a:off x="1301401" y="939868"/>
            <a:ext cx="890071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5210F"/>
                </a:solidFill>
                <a:latin typeface="Circe Bold "/>
              </a:rPr>
              <a:t>ВОЗМОЖНЫЕ МЕРЫ ГОСУДАРСТВЕННОЙ </a:t>
            </a:r>
            <a:br>
              <a:rPr lang="ru-RU" sz="2800" b="1" dirty="0">
                <a:solidFill>
                  <a:srgbClr val="55210F"/>
                </a:solidFill>
                <a:latin typeface="Circe Bold "/>
              </a:rPr>
            </a:br>
            <a:r>
              <a:rPr lang="ru-RU" sz="2800" b="1" dirty="0">
                <a:solidFill>
                  <a:srgbClr val="55210F"/>
                </a:solidFill>
                <a:latin typeface="Circe Bold "/>
              </a:rPr>
              <a:t>ПОДДЕРЖКИ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2858902-30AA-3D91-5BAF-FC5ADE225E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5022" y="-169091"/>
            <a:ext cx="1571134" cy="1571134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2631488-2579-8550-1ACF-B5B1F138DA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484" y="428238"/>
            <a:ext cx="1646063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954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E796F34-0A60-443F-83FC-EE209D1E5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58CCB91-A7E7-438C-AFA8-F4DA0FD7DA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141" y="153454"/>
            <a:ext cx="1056646" cy="98891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306D663-C768-4BB7-99E7-F2DBC4A9D9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481" y="851956"/>
            <a:ext cx="4266095" cy="4266095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0395923-09DE-DFD4-B443-AD9CF4C477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39" y="338676"/>
            <a:ext cx="1891518" cy="573863"/>
          </a:xfrm>
          <a:prstGeom prst="rect">
            <a:avLst/>
          </a:prstGeom>
        </p:spPr>
      </p:pic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505DE51-3930-8606-476C-848BC3E6DF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603079"/>
              </p:ext>
            </p:extLst>
          </p:nvPr>
        </p:nvGraphicFramePr>
        <p:xfrm>
          <a:off x="1715271" y="2133089"/>
          <a:ext cx="1972268" cy="1972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3199680" imgH="3199680" progId="">
                  <p:embed/>
                </p:oleObj>
              </mc:Choice>
              <mc:Fallback>
                <p:oleObj r:id="rId6" imgW="3199680" imgH="3199680" progId="">
                  <p:embed/>
                  <p:pic>
                    <p:nvPicPr>
                      <p:cNvPr id="31" name="Объект 30">
                        <a:extLst>
                          <a:ext uri="{FF2B5EF4-FFF2-40B4-BE49-F238E27FC236}">
                            <a16:creationId xmlns:a16="http://schemas.microsoft.com/office/drawing/2014/main" id="{DA9564AA-3E1B-4616-B4C8-90EF2A967D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15271" y="2133089"/>
                        <a:ext cx="1972268" cy="1972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bject 21">
            <a:extLst>
              <a:ext uri="{FF2B5EF4-FFF2-40B4-BE49-F238E27FC236}">
                <a16:creationId xmlns:a16="http://schemas.microsoft.com/office/drawing/2014/main" id="{0B238B61-540C-20EB-E895-9E6D6EA44F6B}"/>
              </a:ext>
            </a:extLst>
          </p:cNvPr>
          <p:cNvSpPr txBox="1"/>
          <p:nvPr/>
        </p:nvSpPr>
        <p:spPr>
          <a:xfrm>
            <a:off x="1534615" y="4300507"/>
            <a:ext cx="2180536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000" dirty="0">
                <a:solidFill>
                  <a:srgbClr val="542012"/>
                </a:solidFill>
                <a:latin typeface="Arial Black"/>
                <a:cs typeface="Arial Black"/>
              </a:rPr>
              <a:t>Наш </a:t>
            </a:r>
            <a:r>
              <a:rPr lang="en-US" sz="2000" dirty="0">
                <a:solidFill>
                  <a:srgbClr val="542012"/>
                </a:solidFill>
                <a:latin typeface="Arial Black"/>
                <a:cs typeface="Arial Black"/>
              </a:rPr>
              <a:t>Telegram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000" dirty="0">
                <a:solidFill>
                  <a:srgbClr val="542012"/>
                </a:solidFill>
                <a:latin typeface="Arial Black"/>
              </a:rPr>
              <a:t>t.me/frb_tomsk</a:t>
            </a:r>
            <a:endParaRPr sz="2000" dirty="0">
              <a:solidFill>
                <a:srgbClr val="542012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0762599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37</Words>
  <Application>Microsoft Office PowerPoint</Application>
  <PresentationFormat>Широкоэкранный</PresentationFormat>
  <Paragraphs>13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Circe Bold </vt:lpstr>
      <vt:lpstr>PT Sans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Нагибина Ирина Алексеевна</dc:creator>
  <cp:lastModifiedBy>Развития Бизнеса Фонд</cp:lastModifiedBy>
  <cp:revision>25</cp:revision>
  <dcterms:created xsi:type="dcterms:W3CDTF">2025-05-15T06:32:08Z</dcterms:created>
  <dcterms:modified xsi:type="dcterms:W3CDTF">2025-08-28T08:19:35Z</dcterms:modified>
</cp:coreProperties>
</file>